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ink/ink2.xml" ContentType="application/inkml+xml"/>
  <Override PartName="/ppt/notesSlides/notesSlide3.xml" ContentType="application/vnd.openxmlformats-officedocument.presentationml.notesSlide+xml"/>
  <Override PartName="/ppt/ink/ink3.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4.xml" ContentType="application/inkml+xml"/>
  <Override PartName="/ppt/notesSlides/notesSlide6.xml" ContentType="application/vnd.openxmlformats-officedocument.presentationml.notesSlide+xml"/>
  <Override PartName="/ppt/ink/ink5.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6.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4" r:id="rId9"/>
    <p:sldId id="265" r:id="rId10"/>
    <p:sldId id="266" r:id="rId11"/>
  </p:sldIdLst>
  <p:sldSz cx="9144000" cy="5143500" type="screen16x9"/>
  <p:notesSz cx="6858000" cy="9144000"/>
  <p:embeddedFontLst>
    <p:embeddedFont>
      <p:font typeface="Oswald" pitchFamily="2" charset="0"/>
      <p:regular r:id="rId13"/>
      <p:bold r:id="rId14"/>
    </p:embeddedFont>
    <p:embeddedFont>
      <p:font typeface="Futura Bk BT" pitchFamily="34" charset="0"/>
      <p:regular r:id="rId15"/>
      <p:italic r:id="rId16"/>
    </p:embeddedFont>
    <p:embeddedFont>
      <p:font typeface="Source Code Pro"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10" d="100"/>
          <a:sy n="110" d="100"/>
        </p:scale>
        <p:origin x="-720"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FEF91D-0EEA-406D-A7AE-7F6F556C00D6}"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en-US"/>
        </a:p>
      </dgm:t>
    </dgm:pt>
    <dgm:pt modelId="{1EA9CD98-467D-4946-9AAE-A854926A0712}">
      <dgm:prSet phldrT="[Text]"/>
      <dgm:spPr/>
      <dgm:t>
        <a:bodyPr/>
        <a:lstStyle/>
        <a:p>
          <a:r>
            <a:rPr lang="en-US" dirty="0" smtClean="0"/>
            <a:t>Input</a:t>
          </a:r>
          <a:endParaRPr lang="en-US" dirty="0"/>
        </a:p>
      </dgm:t>
    </dgm:pt>
    <dgm:pt modelId="{84FEBDF0-3FF8-4820-83A7-33E993D31BE1}" type="parTrans" cxnId="{CA1D1D97-749B-4C07-864F-A47883C6F2BE}">
      <dgm:prSet/>
      <dgm:spPr/>
      <dgm:t>
        <a:bodyPr/>
        <a:lstStyle/>
        <a:p>
          <a:endParaRPr lang="en-US"/>
        </a:p>
      </dgm:t>
    </dgm:pt>
    <dgm:pt modelId="{FD05BF6C-03CA-46C1-A985-447934820A1A}" type="sibTrans" cxnId="{CA1D1D97-749B-4C07-864F-A47883C6F2BE}">
      <dgm:prSet/>
      <dgm:spPr/>
      <dgm:t>
        <a:bodyPr/>
        <a:lstStyle/>
        <a:p>
          <a:endParaRPr lang="en-US"/>
        </a:p>
      </dgm:t>
    </dgm:pt>
    <dgm:pt modelId="{90D30F30-FBB1-4ACD-A679-6AA44C2FFEAF}">
      <dgm:prSet phldrT="[Text]"/>
      <dgm:spPr/>
      <dgm:t>
        <a:bodyPr/>
        <a:lstStyle/>
        <a:p>
          <a:r>
            <a:rPr lang="en-US" dirty="0" smtClean="0"/>
            <a:t>Type</a:t>
          </a:r>
          <a:endParaRPr lang="en-US" dirty="0"/>
        </a:p>
      </dgm:t>
    </dgm:pt>
    <dgm:pt modelId="{910A168E-DDE9-4667-BFF3-D9912E7F44B0}" type="parTrans" cxnId="{030C91CE-6CE3-47CC-98C2-0DA2ED364C8D}">
      <dgm:prSet/>
      <dgm:spPr/>
      <dgm:t>
        <a:bodyPr/>
        <a:lstStyle/>
        <a:p>
          <a:endParaRPr lang="en-US"/>
        </a:p>
      </dgm:t>
    </dgm:pt>
    <dgm:pt modelId="{98B3C44C-B4AA-441B-8585-D23B3EE05B36}" type="sibTrans" cxnId="{030C91CE-6CE3-47CC-98C2-0DA2ED364C8D}">
      <dgm:prSet/>
      <dgm:spPr/>
      <dgm:t>
        <a:bodyPr/>
        <a:lstStyle/>
        <a:p>
          <a:endParaRPr lang="en-US"/>
        </a:p>
      </dgm:t>
    </dgm:pt>
    <dgm:pt modelId="{6496F226-ADE9-41EC-A7F0-EB1EE9779262}">
      <dgm:prSet phldrT="[Text]"/>
      <dgm:spPr/>
      <dgm:t>
        <a:bodyPr/>
        <a:lstStyle/>
        <a:p>
          <a:r>
            <a:rPr lang="en-US" dirty="0" smtClean="0"/>
            <a:t>Name</a:t>
          </a:r>
          <a:endParaRPr lang="en-US" dirty="0"/>
        </a:p>
      </dgm:t>
    </dgm:pt>
    <dgm:pt modelId="{6F01F19E-D47F-4872-A2CF-9305C91E1402}" type="parTrans" cxnId="{C07316C7-65DD-425C-B23E-F534ED5B52C2}">
      <dgm:prSet/>
      <dgm:spPr/>
      <dgm:t>
        <a:bodyPr/>
        <a:lstStyle/>
        <a:p>
          <a:endParaRPr lang="en-US"/>
        </a:p>
      </dgm:t>
    </dgm:pt>
    <dgm:pt modelId="{416CEA3B-2C67-47B1-8CA4-23059D6375CF}" type="sibTrans" cxnId="{C07316C7-65DD-425C-B23E-F534ED5B52C2}">
      <dgm:prSet/>
      <dgm:spPr/>
      <dgm:t>
        <a:bodyPr/>
        <a:lstStyle/>
        <a:p>
          <a:endParaRPr lang="en-US"/>
        </a:p>
      </dgm:t>
    </dgm:pt>
    <dgm:pt modelId="{549D0864-8CE9-431B-AE4F-DA1BCF7D1927}">
      <dgm:prSet phldrT="[Text]"/>
      <dgm:spPr/>
      <dgm:t>
        <a:bodyPr/>
        <a:lstStyle/>
        <a:p>
          <a:r>
            <a:rPr lang="en-US" dirty="0" smtClean="0"/>
            <a:t>Placeholder</a:t>
          </a:r>
          <a:endParaRPr lang="en-US" dirty="0"/>
        </a:p>
      </dgm:t>
    </dgm:pt>
    <dgm:pt modelId="{CCA8092E-7355-4F5C-A9E1-6427407B9FFE}" type="parTrans" cxnId="{6BF0C81C-E601-4615-B189-C5B046DDEB22}">
      <dgm:prSet/>
      <dgm:spPr/>
      <dgm:t>
        <a:bodyPr/>
        <a:lstStyle/>
        <a:p>
          <a:endParaRPr lang="en-US"/>
        </a:p>
      </dgm:t>
    </dgm:pt>
    <dgm:pt modelId="{9D7D75AF-F9BC-4152-9247-87DE13CB12D8}" type="sibTrans" cxnId="{6BF0C81C-E601-4615-B189-C5B046DDEB22}">
      <dgm:prSet/>
      <dgm:spPr/>
      <dgm:t>
        <a:bodyPr/>
        <a:lstStyle/>
        <a:p>
          <a:endParaRPr lang="en-US"/>
        </a:p>
      </dgm:t>
    </dgm:pt>
    <dgm:pt modelId="{3C0F732F-C17C-48F6-A007-4F37CAD701F7}">
      <dgm:prSet phldrT="[Text]"/>
      <dgm:spPr/>
      <dgm:t>
        <a:bodyPr/>
        <a:lstStyle/>
        <a:p>
          <a:r>
            <a:rPr lang="en-US" dirty="0" smtClean="0"/>
            <a:t>Max</a:t>
          </a:r>
          <a:endParaRPr lang="en-US" dirty="0"/>
        </a:p>
      </dgm:t>
    </dgm:pt>
    <dgm:pt modelId="{54F0C1BE-334D-4BBE-ADF9-D967F9D799CA}" type="parTrans" cxnId="{815A1B42-4643-4BB2-9314-CA37FC5F5B79}">
      <dgm:prSet/>
      <dgm:spPr/>
      <dgm:t>
        <a:bodyPr/>
        <a:lstStyle/>
        <a:p>
          <a:endParaRPr lang="en-US"/>
        </a:p>
      </dgm:t>
    </dgm:pt>
    <dgm:pt modelId="{4E2649B9-18FC-4E7F-A834-304824B1C848}" type="sibTrans" cxnId="{815A1B42-4643-4BB2-9314-CA37FC5F5B79}">
      <dgm:prSet/>
      <dgm:spPr/>
      <dgm:t>
        <a:bodyPr/>
        <a:lstStyle/>
        <a:p>
          <a:endParaRPr lang="en-US"/>
        </a:p>
      </dgm:t>
    </dgm:pt>
    <dgm:pt modelId="{8E582788-C9D6-445F-A701-7D6E3854B2F8}">
      <dgm:prSet phldrT="[Text]"/>
      <dgm:spPr/>
      <dgm:t>
        <a:bodyPr/>
        <a:lstStyle/>
        <a:p>
          <a:r>
            <a:rPr lang="en-US" dirty="0" smtClean="0"/>
            <a:t>Min </a:t>
          </a:r>
          <a:endParaRPr lang="en-US" dirty="0"/>
        </a:p>
      </dgm:t>
    </dgm:pt>
    <dgm:pt modelId="{0D86F3D6-9DEF-4E94-9798-5B16EECA86EB}" type="parTrans" cxnId="{1183C916-4E74-4A9B-95C6-A96FF48AA0DE}">
      <dgm:prSet/>
      <dgm:spPr/>
      <dgm:t>
        <a:bodyPr/>
        <a:lstStyle/>
        <a:p>
          <a:endParaRPr lang="en-US"/>
        </a:p>
      </dgm:t>
    </dgm:pt>
    <dgm:pt modelId="{FFA3ABD9-B10F-4330-BF69-C76FD20F873A}" type="sibTrans" cxnId="{1183C916-4E74-4A9B-95C6-A96FF48AA0DE}">
      <dgm:prSet/>
      <dgm:spPr/>
      <dgm:t>
        <a:bodyPr/>
        <a:lstStyle/>
        <a:p>
          <a:endParaRPr lang="en-US"/>
        </a:p>
      </dgm:t>
    </dgm:pt>
    <dgm:pt modelId="{92EEE344-C8E4-4312-A454-D771FB253E52}">
      <dgm:prSet phldrT="[Text]"/>
      <dgm:spPr/>
      <dgm:t>
        <a:bodyPr/>
        <a:lstStyle/>
        <a:p>
          <a:r>
            <a:rPr lang="en-US" dirty="0" smtClean="0"/>
            <a:t>User defined</a:t>
          </a:r>
          <a:endParaRPr lang="en-US" dirty="0"/>
        </a:p>
      </dgm:t>
    </dgm:pt>
    <dgm:pt modelId="{A294C627-F3FD-4DE2-B26E-9D621581FC38}" type="parTrans" cxnId="{EF82C218-E7B1-41C7-B77F-C7E195ED3D09}">
      <dgm:prSet/>
      <dgm:spPr/>
      <dgm:t>
        <a:bodyPr/>
        <a:lstStyle/>
        <a:p>
          <a:endParaRPr lang="en-US"/>
        </a:p>
      </dgm:t>
    </dgm:pt>
    <dgm:pt modelId="{D1502A0F-95FE-4355-BAB8-D12822353F60}" type="sibTrans" cxnId="{EF82C218-E7B1-41C7-B77F-C7E195ED3D09}">
      <dgm:prSet/>
      <dgm:spPr/>
      <dgm:t>
        <a:bodyPr/>
        <a:lstStyle/>
        <a:p>
          <a:endParaRPr lang="en-US"/>
        </a:p>
      </dgm:t>
    </dgm:pt>
    <dgm:pt modelId="{906582C7-5E7C-4E3B-B76F-08663DC67425}">
      <dgm:prSet phldrT="[Text]"/>
      <dgm:spPr/>
      <dgm:t>
        <a:bodyPr/>
        <a:lstStyle/>
        <a:p>
          <a:r>
            <a:rPr lang="en-US" dirty="0" smtClean="0"/>
            <a:t>Maximum of input</a:t>
          </a:r>
          <a:endParaRPr lang="en-US" dirty="0"/>
        </a:p>
      </dgm:t>
    </dgm:pt>
    <dgm:pt modelId="{504DB687-6A6F-4D6B-8BDC-52A045053A43}" type="parTrans" cxnId="{CCEFA563-BB49-4723-AB9A-3CFE82C33B9B}">
      <dgm:prSet/>
      <dgm:spPr/>
      <dgm:t>
        <a:bodyPr/>
        <a:lstStyle/>
        <a:p>
          <a:endParaRPr lang="en-US"/>
        </a:p>
      </dgm:t>
    </dgm:pt>
    <dgm:pt modelId="{693C3887-98A2-4DAB-A9A2-53D1D8201337}" type="sibTrans" cxnId="{CCEFA563-BB49-4723-AB9A-3CFE82C33B9B}">
      <dgm:prSet/>
      <dgm:spPr/>
      <dgm:t>
        <a:bodyPr/>
        <a:lstStyle/>
        <a:p>
          <a:endParaRPr lang="en-US"/>
        </a:p>
      </dgm:t>
    </dgm:pt>
    <dgm:pt modelId="{768B0C29-895C-46A8-9DEE-9B3D22A8D834}">
      <dgm:prSet phldrT="[Text]"/>
      <dgm:spPr/>
      <dgm:t>
        <a:bodyPr/>
        <a:lstStyle/>
        <a:p>
          <a:r>
            <a:rPr lang="en-US" dirty="0" smtClean="0"/>
            <a:t>Minimum of input</a:t>
          </a:r>
          <a:endParaRPr lang="en-US" dirty="0"/>
        </a:p>
      </dgm:t>
    </dgm:pt>
    <dgm:pt modelId="{68BE7633-66A0-4B26-9BBD-2E7EA89606C4}" type="parTrans" cxnId="{36562243-F63A-4029-8186-C5E965A2EAEE}">
      <dgm:prSet/>
      <dgm:spPr/>
      <dgm:t>
        <a:bodyPr/>
        <a:lstStyle/>
        <a:p>
          <a:endParaRPr lang="en-US"/>
        </a:p>
      </dgm:t>
    </dgm:pt>
    <dgm:pt modelId="{636057F2-F1FB-4F27-8120-076B9C270497}" type="sibTrans" cxnId="{36562243-F63A-4029-8186-C5E965A2EAEE}">
      <dgm:prSet/>
      <dgm:spPr/>
      <dgm:t>
        <a:bodyPr/>
        <a:lstStyle/>
        <a:p>
          <a:endParaRPr lang="en-US"/>
        </a:p>
      </dgm:t>
    </dgm:pt>
    <dgm:pt modelId="{70B21CC8-E522-467A-81F7-7152FE507CFF}">
      <dgm:prSet phldrT="[Text]"/>
      <dgm:spPr/>
      <dgm:t>
        <a:bodyPr/>
        <a:lstStyle/>
        <a:p>
          <a:r>
            <a:rPr lang="en-US" dirty="0" smtClean="0"/>
            <a:t>Text for guiding</a:t>
          </a:r>
          <a:endParaRPr lang="en-US" dirty="0"/>
        </a:p>
      </dgm:t>
    </dgm:pt>
    <dgm:pt modelId="{E8B62320-A529-4F55-A0D3-1629B76444EA}" type="parTrans" cxnId="{A4FB1A38-DF61-4F89-83DC-72D57D2C05EE}">
      <dgm:prSet/>
      <dgm:spPr/>
      <dgm:t>
        <a:bodyPr/>
        <a:lstStyle/>
        <a:p>
          <a:endParaRPr lang="en-US"/>
        </a:p>
      </dgm:t>
    </dgm:pt>
    <dgm:pt modelId="{067537BF-BDED-40EB-84F2-C68627057011}" type="sibTrans" cxnId="{A4FB1A38-DF61-4F89-83DC-72D57D2C05EE}">
      <dgm:prSet/>
      <dgm:spPr/>
      <dgm:t>
        <a:bodyPr/>
        <a:lstStyle/>
        <a:p>
          <a:endParaRPr lang="en-US"/>
        </a:p>
      </dgm:t>
    </dgm:pt>
    <dgm:pt modelId="{A8D5E160-F54C-4B1F-83F8-B5B05C14A9B5}">
      <dgm:prSet phldrT="[Text]"/>
      <dgm:spPr/>
      <dgm:t>
        <a:bodyPr/>
        <a:lstStyle/>
        <a:p>
          <a:r>
            <a:rPr lang="en-US" dirty="0" smtClean="0"/>
            <a:t>Class</a:t>
          </a:r>
          <a:endParaRPr lang="en-US" dirty="0"/>
        </a:p>
      </dgm:t>
    </dgm:pt>
    <dgm:pt modelId="{1B2002DE-592E-415E-B27C-7D6A191ED9BA}" type="parTrans" cxnId="{D3252CF8-ED90-4062-83EF-1BCCAAD83EC0}">
      <dgm:prSet/>
      <dgm:spPr/>
      <dgm:t>
        <a:bodyPr/>
        <a:lstStyle/>
        <a:p>
          <a:endParaRPr lang="en-US"/>
        </a:p>
      </dgm:t>
    </dgm:pt>
    <dgm:pt modelId="{045A52D8-8016-4972-9B4A-D39AC4B07410}" type="sibTrans" cxnId="{D3252CF8-ED90-4062-83EF-1BCCAAD83EC0}">
      <dgm:prSet/>
      <dgm:spPr/>
      <dgm:t>
        <a:bodyPr/>
        <a:lstStyle/>
        <a:p>
          <a:endParaRPr lang="en-US"/>
        </a:p>
      </dgm:t>
    </dgm:pt>
    <dgm:pt modelId="{8D6E0ADD-D72B-4583-8E70-8373A6B5CF48}">
      <dgm:prSet phldrT="[Text]"/>
      <dgm:spPr/>
      <dgm:t>
        <a:bodyPr/>
        <a:lstStyle/>
        <a:p>
          <a:r>
            <a:rPr lang="en-US" dirty="0" smtClean="0"/>
            <a:t>Id</a:t>
          </a:r>
          <a:endParaRPr lang="en-US" dirty="0"/>
        </a:p>
      </dgm:t>
    </dgm:pt>
    <dgm:pt modelId="{2D7EC0DB-A5D1-40A2-9DED-18B68086ED21}" type="parTrans" cxnId="{B75C3FD5-0DF5-4B61-8923-E930697088F2}">
      <dgm:prSet/>
      <dgm:spPr/>
      <dgm:t>
        <a:bodyPr/>
        <a:lstStyle/>
        <a:p>
          <a:endParaRPr lang="en-US"/>
        </a:p>
      </dgm:t>
    </dgm:pt>
    <dgm:pt modelId="{DF38717C-AC31-4997-82E1-154EB6B865E7}" type="sibTrans" cxnId="{B75C3FD5-0DF5-4B61-8923-E930697088F2}">
      <dgm:prSet/>
      <dgm:spPr/>
      <dgm:t>
        <a:bodyPr/>
        <a:lstStyle/>
        <a:p>
          <a:endParaRPr lang="en-US"/>
        </a:p>
      </dgm:t>
    </dgm:pt>
    <dgm:pt modelId="{50D4C8E8-7D8F-4520-B93E-96F96580673B}">
      <dgm:prSet phldrT="[Text]"/>
      <dgm:spPr/>
      <dgm:t>
        <a:bodyPr/>
        <a:lstStyle/>
        <a:p>
          <a:r>
            <a:rPr lang="en-US" dirty="0" smtClean="0"/>
            <a:t>Style </a:t>
          </a:r>
          <a:endParaRPr lang="en-US" dirty="0"/>
        </a:p>
      </dgm:t>
    </dgm:pt>
    <dgm:pt modelId="{9CCDF944-DAA0-4038-95F3-18BFB4BEB950}" type="parTrans" cxnId="{1ED4D69C-944C-4527-9448-599A8A7B6679}">
      <dgm:prSet/>
      <dgm:spPr/>
      <dgm:t>
        <a:bodyPr/>
        <a:lstStyle/>
        <a:p>
          <a:endParaRPr lang="en-US"/>
        </a:p>
      </dgm:t>
    </dgm:pt>
    <dgm:pt modelId="{521788B9-411E-45D8-8B8E-A205F27E1539}" type="sibTrans" cxnId="{1ED4D69C-944C-4527-9448-599A8A7B6679}">
      <dgm:prSet/>
      <dgm:spPr/>
      <dgm:t>
        <a:bodyPr/>
        <a:lstStyle/>
        <a:p>
          <a:endParaRPr lang="en-US"/>
        </a:p>
      </dgm:t>
    </dgm:pt>
    <dgm:pt modelId="{59C4AD23-AD80-481E-B1F2-88C72EBC2D4C}">
      <dgm:prSet phldrT="[Text]"/>
      <dgm:spPr/>
      <dgm:t>
        <a:bodyPr/>
        <a:lstStyle/>
        <a:p>
          <a:r>
            <a:rPr lang="en-US" dirty="0" smtClean="0"/>
            <a:t>Type of input </a:t>
          </a:r>
          <a:endParaRPr lang="en-US" dirty="0"/>
        </a:p>
      </dgm:t>
    </dgm:pt>
    <dgm:pt modelId="{9A396418-B481-4B7A-BE37-8F917A2089F9}" type="parTrans" cxnId="{934C2EC8-54A4-4523-8094-075048BE1BDD}">
      <dgm:prSet/>
      <dgm:spPr/>
      <dgm:t>
        <a:bodyPr/>
        <a:lstStyle/>
        <a:p>
          <a:endParaRPr lang="en-US"/>
        </a:p>
      </dgm:t>
    </dgm:pt>
    <dgm:pt modelId="{75086BED-5A85-4564-9C77-868E0354A8BB}" type="sibTrans" cxnId="{934C2EC8-54A4-4523-8094-075048BE1BDD}">
      <dgm:prSet/>
      <dgm:spPr/>
      <dgm:t>
        <a:bodyPr/>
        <a:lstStyle/>
        <a:p>
          <a:endParaRPr lang="en-US"/>
        </a:p>
      </dgm:t>
    </dgm:pt>
    <dgm:pt modelId="{36A987EE-2597-48E2-AF34-CFB7B194DD95}">
      <dgm:prSet phldrT="[Text]"/>
      <dgm:spPr/>
      <dgm:t>
        <a:bodyPr/>
        <a:lstStyle/>
        <a:p>
          <a:r>
            <a:rPr lang="en-US" dirty="0" smtClean="0"/>
            <a:t>Unique for selector</a:t>
          </a:r>
          <a:endParaRPr lang="en-US" dirty="0"/>
        </a:p>
      </dgm:t>
    </dgm:pt>
    <dgm:pt modelId="{A00D07BC-DB84-4F22-B910-7B00B2979705}" type="parTrans" cxnId="{FE0428A4-6C17-4DF4-84E9-E996651E9D60}">
      <dgm:prSet/>
      <dgm:spPr/>
      <dgm:t>
        <a:bodyPr/>
        <a:lstStyle/>
        <a:p>
          <a:endParaRPr lang="en-US"/>
        </a:p>
      </dgm:t>
    </dgm:pt>
    <dgm:pt modelId="{33BC2E69-D1D4-4379-890B-969BB17CEC34}" type="sibTrans" cxnId="{FE0428A4-6C17-4DF4-84E9-E996651E9D60}">
      <dgm:prSet/>
      <dgm:spPr/>
      <dgm:t>
        <a:bodyPr/>
        <a:lstStyle/>
        <a:p>
          <a:endParaRPr lang="en-US"/>
        </a:p>
      </dgm:t>
    </dgm:pt>
    <dgm:pt modelId="{529D7075-F60D-45F2-98F0-D7959CAE25CB}">
      <dgm:prSet phldrT="[Text]"/>
      <dgm:spPr/>
      <dgm:t>
        <a:bodyPr/>
        <a:lstStyle/>
        <a:p>
          <a:r>
            <a:rPr lang="en-US" dirty="0" smtClean="0"/>
            <a:t>Unique for selector</a:t>
          </a:r>
          <a:endParaRPr lang="en-US" dirty="0"/>
        </a:p>
      </dgm:t>
    </dgm:pt>
    <dgm:pt modelId="{6FB4C0A8-638C-40BC-9ECD-53ABA2E4D7EE}" type="parTrans" cxnId="{5983477B-76D3-4ADB-A053-27D3B25FFECA}">
      <dgm:prSet/>
      <dgm:spPr/>
      <dgm:t>
        <a:bodyPr/>
        <a:lstStyle/>
        <a:p>
          <a:endParaRPr lang="en-US"/>
        </a:p>
      </dgm:t>
    </dgm:pt>
    <dgm:pt modelId="{0A2706F1-3189-4C46-BFB0-1ACD5B02F44A}" type="sibTrans" cxnId="{5983477B-76D3-4ADB-A053-27D3B25FFECA}">
      <dgm:prSet/>
      <dgm:spPr/>
      <dgm:t>
        <a:bodyPr/>
        <a:lstStyle/>
        <a:p>
          <a:endParaRPr lang="en-US"/>
        </a:p>
      </dgm:t>
    </dgm:pt>
    <dgm:pt modelId="{9BA825A3-E4D7-40E6-A7FC-B2BF6C9A1AA2}">
      <dgm:prSet phldrT="[Text]"/>
      <dgm:spPr/>
      <dgm:t>
        <a:bodyPr/>
        <a:lstStyle/>
        <a:p>
          <a:r>
            <a:rPr lang="en-US" dirty="0" smtClean="0"/>
            <a:t>Adding style</a:t>
          </a:r>
          <a:endParaRPr lang="en-US" dirty="0"/>
        </a:p>
      </dgm:t>
    </dgm:pt>
    <dgm:pt modelId="{558C318E-551F-4614-9D99-1B830DA43ACC}" type="parTrans" cxnId="{3BB16F52-BC07-40C5-AA95-554CB545D3EB}">
      <dgm:prSet/>
      <dgm:spPr/>
      <dgm:t>
        <a:bodyPr/>
        <a:lstStyle/>
        <a:p>
          <a:endParaRPr lang="en-US"/>
        </a:p>
      </dgm:t>
    </dgm:pt>
    <dgm:pt modelId="{4A9384E4-197B-47D2-890D-AD5BEC40ACAE}" type="sibTrans" cxnId="{3BB16F52-BC07-40C5-AA95-554CB545D3EB}">
      <dgm:prSet/>
      <dgm:spPr/>
      <dgm:t>
        <a:bodyPr/>
        <a:lstStyle/>
        <a:p>
          <a:endParaRPr lang="en-US"/>
        </a:p>
      </dgm:t>
    </dgm:pt>
    <dgm:pt modelId="{84663B93-EA7F-4A81-BD43-2A7051310980}" type="pres">
      <dgm:prSet presAssocID="{8DFEF91D-0EEA-406D-A7AE-7F6F556C00D6}" presName="diagram" presStyleCnt="0">
        <dgm:presLayoutVars>
          <dgm:chPref val="1"/>
          <dgm:dir/>
          <dgm:animOne val="branch"/>
          <dgm:animLvl val="lvl"/>
          <dgm:resizeHandles val="exact"/>
        </dgm:presLayoutVars>
      </dgm:prSet>
      <dgm:spPr/>
      <dgm:t>
        <a:bodyPr/>
        <a:lstStyle/>
        <a:p>
          <a:endParaRPr lang="en-US"/>
        </a:p>
      </dgm:t>
    </dgm:pt>
    <dgm:pt modelId="{0F57318B-794D-47F3-A3B5-06B32F1C4397}" type="pres">
      <dgm:prSet presAssocID="{1EA9CD98-467D-4946-9AAE-A854926A0712}" presName="root1" presStyleCnt="0"/>
      <dgm:spPr/>
    </dgm:pt>
    <dgm:pt modelId="{9808F18F-A96C-4A70-B927-FB1F242064F1}" type="pres">
      <dgm:prSet presAssocID="{1EA9CD98-467D-4946-9AAE-A854926A0712}" presName="LevelOneTextNode" presStyleLbl="node0" presStyleIdx="0" presStyleCnt="1">
        <dgm:presLayoutVars>
          <dgm:chPref val="3"/>
        </dgm:presLayoutVars>
      </dgm:prSet>
      <dgm:spPr/>
      <dgm:t>
        <a:bodyPr/>
        <a:lstStyle/>
        <a:p>
          <a:endParaRPr lang="en-US"/>
        </a:p>
      </dgm:t>
    </dgm:pt>
    <dgm:pt modelId="{06C241EF-C81B-481F-BA1C-92783FE5414E}" type="pres">
      <dgm:prSet presAssocID="{1EA9CD98-467D-4946-9AAE-A854926A0712}" presName="level2hierChild" presStyleCnt="0"/>
      <dgm:spPr/>
    </dgm:pt>
    <dgm:pt modelId="{16E83853-4BC7-48AC-A1F2-218DD32F47C6}" type="pres">
      <dgm:prSet presAssocID="{910A168E-DDE9-4667-BFF3-D9912E7F44B0}" presName="conn2-1" presStyleLbl="parChTrans1D2" presStyleIdx="0" presStyleCnt="8"/>
      <dgm:spPr/>
      <dgm:t>
        <a:bodyPr/>
        <a:lstStyle/>
        <a:p>
          <a:endParaRPr lang="en-US"/>
        </a:p>
      </dgm:t>
    </dgm:pt>
    <dgm:pt modelId="{F6F95440-6477-4D99-BD3A-93388F68EBD4}" type="pres">
      <dgm:prSet presAssocID="{910A168E-DDE9-4667-BFF3-D9912E7F44B0}" presName="connTx" presStyleLbl="parChTrans1D2" presStyleIdx="0" presStyleCnt="8"/>
      <dgm:spPr/>
      <dgm:t>
        <a:bodyPr/>
        <a:lstStyle/>
        <a:p>
          <a:endParaRPr lang="en-US"/>
        </a:p>
      </dgm:t>
    </dgm:pt>
    <dgm:pt modelId="{ED17C801-5BAA-44AB-9A03-04B38CF871A1}" type="pres">
      <dgm:prSet presAssocID="{90D30F30-FBB1-4ACD-A679-6AA44C2FFEAF}" presName="root2" presStyleCnt="0"/>
      <dgm:spPr/>
    </dgm:pt>
    <dgm:pt modelId="{FCDBD2DB-EB90-45BA-8055-63C4CD3A663D}" type="pres">
      <dgm:prSet presAssocID="{90D30F30-FBB1-4ACD-A679-6AA44C2FFEAF}" presName="LevelTwoTextNode" presStyleLbl="node2" presStyleIdx="0" presStyleCnt="8">
        <dgm:presLayoutVars>
          <dgm:chPref val="3"/>
        </dgm:presLayoutVars>
      </dgm:prSet>
      <dgm:spPr/>
      <dgm:t>
        <a:bodyPr/>
        <a:lstStyle/>
        <a:p>
          <a:endParaRPr lang="en-US"/>
        </a:p>
      </dgm:t>
    </dgm:pt>
    <dgm:pt modelId="{F9DA9718-6D4B-4DC2-B652-AA960340D538}" type="pres">
      <dgm:prSet presAssocID="{90D30F30-FBB1-4ACD-A679-6AA44C2FFEAF}" presName="level3hierChild" presStyleCnt="0"/>
      <dgm:spPr/>
    </dgm:pt>
    <dgm:pt modelId="{CDD3AE22-FF75-4411-9664-465E440C55E4}" type="pres">
      <dgm:prSet presAssocID="{9A396418-B481-4B7A-BE37-8F917A2089F9}" presName="conn2-1" presStyleLbl="parChTrans1D3" presStyleIdx="0" presStyleCnt="8"/>
      <dgm:spPr/>
      <dgm:t>
        <a:bodyPr/>
        <a:lstStyle/>
        <a:p>
          <a:endParaRPr lang="en-US"/>
        </a:p>
      </dgm:t>
    </dgm:pt>
    <dgm:pt modelId="{8C9F854B-EAEA-4F23-8096-46B2175A8CBB}" type="pres">
      <dgm:prSet presAssocID="{9A396418-B481-4B7A-BE37-8F917A2089F9}" presName="connTx" presStyleLbl="parChTrans1D3" presStyleIdx="0" presStyleCnt="8"/>
      <dgm:spPr/>
      <dgm:t>
        <a:bodyPr/>
        <a:lstStyle/>
        <a:p>
          <a:endParaRPr lang="en-US"/>
        </a:p>
      </dgm:t>
    </dgm:pt>
    <dgm:pt modelId="{BE7FFEA8-B4A5-4673-9BE1-646683302321}" type="pres">
      <dgm:prSet presAssocID="{59C4AD23-AD80-481E-B1F2-88C72EBC2D4C}" presName="root2" presStyleCnt="0"/>
      <dgm:spPr/>
    </dgm:pt>
    <dgm:pt modelId="{86472D3A-4EA7-4B9A-876D-76BC7919149D}" type="pres">
      <dgm:prSet presAssocID="{59C4AD23-AD80-481E-B1F2-88C72EBC2D4C}" presName="LevelTwoTextNode" presStyleLbl="node3" presStyleIdx="0" presStyleCnt="8" custScaleX="199950">
        <dgm:presLayoutVars>
          <dgm:chPref val="3"/>
        </dgm:presLayoutVars>
      </dgm:prSet>
      <dgm:spPr/>
      <dgm:t>
        <a:bodyPr/>
        <a:lstStyle/>
        <a:p>
          <a:endParaRPr lang="en-US"/>
        </a:p>
      </dgm:t>
    </dgm:pt>
    <dgm:pt modelId="{4A4C9D15-B18C-4DFA-83C2-02C3A15139A4}" type="pres">
      <dgm:prSet presAssocID="{59C4AD23-AD80-481E-B1F2-88C72EBC2D4C}" presName="level3hierChild" presStyleCnt="0"/>
      <dgm:spPr/>
    </dgm:pt>
    <dgm:pt modelId="{E445566C-28AC-42CD-810D-439F2A007851}" type="pres">
      <dgm:prSet presAssocID="{6F01F19E-D47F-4872-A2CF-9305C91E1402}" presName="conn2-1" presStyleLbl="parChTrans1D2" presStyleIdx="1" presStyleCnt="8"/>
      <dgm:spPr/>
      <dgm:t>
        <a:bodyPr/>
        <a:lstStyle/>
        <a:p>
          <a:endParaRPr lang="en-US"/>
        </a:p>
      </dgm:t>
    </dgm:pt>
    <dgm:pt modelId="{03B41A4D-37EE-43B5-BC03-A8EC5A0E34A8}" type="pres">
      <dgm:prSet presAssocID="{6F01F19E-D47F-4872-A2CF-9305C91E1402}" presName="connTx" presStyleLbl="parChTrans1D2" presStyleIdx="1" presStyleCnt="8"/>
      <dgm:spPr/>
      <dgm:t>
        <a:bodyPr/>
        <a:lstStyle/>
        <a:p>
          <a:endParaRPr lang="en-US"/>
        </a:p>
      </dgm:t>
    </dgm:pt>
    <dgm:pt modelId="{EA408FEA-65B0-4F40-9F8B-D9713B10B901}" type="pres">
      <dgm:prSet presAssocID="{6496F226-ADE9-41EC-A7F0-EB1EE9779262}" presName="root2" presStyleCnt="0"/>
      <dgm:spPr/>
    </dgm:pt>
    <dgm:pt modelId="{9F805F56-BDAF-4865-A7B2-864BBD69FDC7}" type="pres">
      <dgm:prSet presAssocID="{6496F226-ADE9-41EC-A7F0-EB1EE9779262}" presName="LevelTwoTextNode" presStyleLbl="node2" presStyleIdx="1" presStyleCnt="8">
        <dgm:presLayoutVars>
          <dgm:chPref val="3"/>
        </dgm:presLayoutVars>
      </dgm:prSet>
      <dgm:spPr/>
      <dgm:t>
        <a:bodyPr/>
        <a:lstStyle/>
        <a:p>
          <a:endParaRPr lang="en-US"/>
        </a:p>
      </dgm:t>
    </dgm:pt>
    <dgm:pt modelId="{CBC7042D-36E7-4D95-9C70-552B10254126}" type="pres">
      <dgm:prSet presAssocID="{6496F226-ADE9-41EC-A7F0-EB1EE9779262}" presName="level3hierChild" presStyleCnt="0"/>
      <dgm:spPr/>
    </dgm:pt>
    <dgm:pt modelId="{ED50C086-41B7-4A2F-978C-3C84EFA8AFE8}" type="pres">
      <dgm:prSet presAssocID="{A294C627-F3FD-4DE2-B26E-9D621581FC38}" presName="conn2-1" presStyleLbl="parChTrans1D3" presStyleIdx="1" presStyleCnt="8"/>
      <dgm:spPr/>
      <dgm:t>
        <a:bodyPr/>
        <a:lstStyle/>
        <a:p>
          <a:endParaRPr lang="en-US"/>
        </a:p>
      </dgm:t>
    </dgm:pt>
    <dgm:pt modelId="{D28E4706-8F13-487C-8B4D-1D60F9F80EAE}" type="pres">
      <dgm:prSet presAssocID="{A294C627-F3FD-4DE2-B26E-9D621581FC38}" presName="connTx" presStyleLbl="parChTrans1D3" presStyleIdx="1" presStyleCnt="8"/>
      <dgm:spPr/>
      <dgm:t>
        <a:bodyPr/>
        <a:lstStyle/>
        <a:p>
          <a:endParaRPr lang="en-US"/>
        </a:p>
      </dgm:t>
    </dgm:pt>
    <dgm:pt modelId="{CEDF35A8-245C-4E29-BEE6-4AFF9D58C9DC}" type="pres">
      <dgm:prSet presAssocID="{92EEE344-C8E4-4312-A454-D771FB253E52}" presName="root2" presStyleCnt="0"/>
      <dgm:spPr/>
    </dgm:pt>
    <dgm:pt modelId="{0E813738-79A4-4709-89CA-B0D0559DA733}" type="pres">
      <dgm:prSet presAssocID="{92EEE344-C8E4-4312-A454-D771FB253E52}" presName="LevelTwoTextNode" presStyleLbl="node3" presStyleIdx="1" presStyleCnt="8" custScaleX="199950">
        <dgm:presLayoutVars>
          <dgm:chPref val="3"/>
        </dgm:presLayoutVars>
      </dgm:prSet>
      <dgm:spPr/>
      <dgm:t>
        <a:bodyPr/>
        <a:lstStyle/>
        <a:p>
          <a:endParaRPr lang="en-US"/>
        </a:p>
      </dgm:t>
    </dgm:pt>
    <dgm:pt modelId="{3D1FF3CC-FD43-411B-B9A2-449FB3B7AE89}" type="pres">
      <dgm:prSet presAssocID="{92EEE344-C8E4-4312-A454-D771FB253E52}" presName="level3hierChild" presStyleCnt="0"/>
      <dgm:spPr/>
    </dgm:pt>
    <dgm:pt modelId="{3D1D9D0B-A9C4-4EB2-8FE1-DC3068D07B58}" type="pres">
      <dgm:prSet presAssocID="{54F0C1BE-334D-4BBE-ADF9-D967F9D799CA}" presName="conn2-1" presStyleLbl="parChTrans1D2" presStyleIdx="2" presStyleCnt="8"/>
      <dgm:spPr/>
      <dgm:t>
        <a:bodyPr/>
        <a:lstStyle/>
        <a:p>
          <a:endParaRPr lang="en-US"/>
        </a:p>
      </dgm:t>
    </dgm:pt>
    <dgm:pt modelId="{DD162ADC-0699-4FFD-AB09-C7FDFB991C06}" type="pres">
      <dgm:prSet presAssocID="{54F0C1BE-334D-4BBE-ADF9-D967F9D799CA}" presName="connTx" presStyleLbl="parChTrans1D2" presStyleIdx="2" presStyleCnt="8"/>
      <dgm:spPr/>
      <dgm:t>
        <a:bodyPr/>
        <a:lstStyle/>
        <a:p>
          <a:endParaRPr lang="en-US"/>
        </a:p>
      </dgm:t>
    </dgm:pt>
    <dgm:pt modelId="{6EDE1054-E47E-4DB5-B061-3FF839152FCC}" type="pres">
      <dgm:prSet presAssocID="{3C0F732F-C17C-48F6-A007-4F37CAD701F7}" presName="root2" presStyleCnt="0"/>
      <dgm:spPr/>
    </dgm:pt>
    <dgm:pt modelId="{091AC1A6-838C-452B-ADEC-4D4C574C0DF9}" type="pres">
      <dgm:prSet presAssocID="{3C0F732F-C17C-48F6-A007-4F37CAD701F7}" presName="LevelTwoTextNode" presStyleLbl="node2" presStyleIdx="2" presStyleCnt="8">
        <dgm:presLayoutVars>
          <dgm:chPref val="3"/>
        </dgm:presLayoutVars>
      </dgm:prSet>
      <dgm:spPr/>
      <dgm:t>
        <a:bodyPr/>
        <a:lstStyle/>
        <a:p>
          <a:endParaRPr lang="en-US"/>
        </a:p>
      </dgm:t>
    </dgm:pt>
    <dgm:pt modelId="{E9E1383B-FA78-47EE-9273-DD69B9088488}" type="pres">
      <dgm:prSet presAssocID="{3C0F732F-C17C-48F6-A007-4F37CAD701F7}" presName="level3hierChild" presStyleCnt="0"/>
      <dgm:spPr/>
    </dgm:pt>
    <dgm:pt modelId="{13A2D2DC-0502-4F63-AC5F-D5081EB2DD6F}" type="pres">
      <dgm:prSet presAssocID="{504DB687-6A6F-4D6B-8BDC-52A045053A43}" presName="conn2-1" presStyleLbl="parChTrans1D3" presStyleIdx="2" presStyleCnt="8"/>
      <dgm:spPr/>
      <dgm:t>
        <a:bodyPr/>
        <a:lstStyle/>
        <a:p>
          <a:endParaRPr lang="en-US"/>
        </a:p>
      </dgm:t>
    </dgm:pt>
    <dgm:pt modelId="{0748CAD6-185F-4FCF-90D4-189DD70211F2}" type="pres">
      <dgm:prSet presAssocID="{504DB687-6A6F-4D6B-8BDC-52A045053A43}" presName="connTx" presStyleLbl="parChTrans1D3" presStyleIdx="2" presStyleCnt="8"/>
      <dgm:spPr/>
      <dgm:t>
        <a:bodyPr/>
        <a:lstStyle/>
        <a:p>
          <a:endParaRPr lang="en-US"/>
        </a:p>
      </dgm:t>
    </dgm:pt>
    <dgm:pt modelId="{B34E0F2A-AF8C-4149-BBFE-F1D925884BA8}" type="pres">
      <dgm:prSet presAssocID="{906582C7-5E7C-4E3B-B76F-08663DC67425}" presName="root2" presStyleCnt="0"/>
      <dgm:spPr/>
    </dgm:pt>
    <dgm:pt modelId="{A29527A6-EBEB-4F67-BEAB-0EB0D863CB81}" type="pres">
      <dgm:prSet presAssocID="{906582C7-5E7C-4E3B-B76F-08663DC67425}" presName="LevelTwoTextNode" presStyleLbl="node3" presStyleIdx="2" presStyleCnt="8" custScaleX="199950">
        <dgm:presLayoutVars>
          <dgm:chPref val="3"/>
        </dgm:presLayoutVars>
      </dgm:prSet>
      <dgm:spPr/>
      <dgm:t>
        <a:bodyPr/>
        <a:lstStyle/>
        <a:p>
          <a:endParaRPr lang="en-US"/>
        </a:p>
      </dgm:t>
    </dgm:pt>
    <dgm:pt modelId="{2C858651-C386-490C-96C7-8DCF66642381}" type="pres">
      <dgm:prSet presAssocID="{906582C7-5E7C-4E3B-B76F-08663DC67425}" presName="level3hierChild" presStyleCnt="0"/>
      <dgm:spPr/>
    </dgm:pt>
    <dgm:pt modelId="{5E7C8EB5-297B-4064-A429-659FB348B278}" type="pres">
      <dgm:prSet presAssocID="{0D86F3D6-9DEF-4E94-9798-5B16EECA86EB}" presName="conn2-1" presStyleLbl="parChTrans1D2" presStyleIdx="3" presStyleCnt="8"/>
      <dgm:spPr/>
      <dgm:t>
        <a:bodyPr/>
        <a:lstStyle/>
        <a:p>
          <a:endParaRPr lang="en-US"/>
        </a:p>
      </dgm:t>
    </dgm:pt>
    <dgm:pt modelId="{8E05EC9B-EDB6-4C68-9783-7624E658AC74}" type="pres">
      <dgm:prSet presAssocID="{0D86F3D6-9DEF-4E94-9798-5B16EECA86EB}" presName="connTx" presStyleLbl="parChTrans1D2" presStyleIdx="3" presStyleCnt="8"/>
      <dgm:spPr/>
      <dgm:t>
        <a:bodyPr/>
        <a:lstStyle/>
        <a:p>
          <a:endParaRPr lang="en-US"/>
        </a:p>
      </dgm:t>
    </dgm:pt>
    <dgm:pt modelId="{AF212BEA-2ACA-46C1-AA57-AA8B733C0122}" type="pres">
      <dgm:prSet presAssocID="{8E582788-C9D6-445F-A701-7D6E3854B2F8}" presName="root2" presStyleCnt="0"/>
      <dgm:spPr/>
    </dgm:pt>
    <dgm:pt modelId="{529B2781-ED70-4DD8-A4B7-EE71A10012DF}" type="pres">
      <dgm:prSet presAssocID="{8E582788-C9D6-445F-A701-7D6E3854B2F8}" presName="LevelTwoTextNode" presStyleLbl="node2" presStyleIdx="3" presStyleCnt="8">
        <dgm:presLayoutVars>
          <dgm:chPref val="3"/>
        </dgm:presLayoutVars>
      </dgm:prSet>
      <dgm:spPr/>
      <dgm:t>
        <a:bodyPr/>
        <a:lstStyle/>
        <a:p>
          <a:endParaRPr lang="en-US"/>
        </a:p>
      </dgm:t>
    </dgm:pt>
    <dgm:pt modelId="{61A00C5F-D4B2-4476-94E8-E6B153317CFE}" type="pres">
      <dgm:prSet presAssocID="{8E582788-C9D6-445F-A701-7D6E3854B2F8}" presName="level3hierChild" presStyleCnt="0"/>
      <dgm:spPr/>
    </dgm:pt>
    <dgm:pt modelId="{70B3D605-3A36-442D-BA5D-9DA752013664}" type="pres">
      <dgm:prSet presAssocID="{68BE7633-66A0-4B26-9BBD-2E7EA89606C4}" presName="conn2-1" presStyleLbl="parChTrans1D3" presStyleIdx="3" presStyleCnt="8"/>
      <dgm:spPr/>
      <dgm:t>
        <a:bodyPr/>
        <a:lstStyle/>
        <a:p>
          <a:endParaRPr lang="en-US"/>
        </a:p>
      </dgm:t>
    </dgm:pt>
    <dgm:pt modelId="{B0CCE49A-8C36-4044-8D54-3BE627900551}" type="pres">
      <dgm:prSet presAssocID="{68BE7633-66A0-4B26-9BBD-2E7EA89606C4}" presName="connTx" presStyleLbl="parChTrans1D3" presStyleIdx="3" presStyleCnt="8"/>
      <dgm:spPr/>
      <dgm:t>
        <a:bodyPr/>
        <a:lstStyle/>
        <a:p>
          <a:endParaRPr lang="en-US"/>
        </a:p>
      </dgm:t>
    </dgm:pt>
    <dgm:pt modelId="{5E5BE883-4129-414C-8633-35DE004734AD}" type="pres">
      <dgm:prSet presAssocID="{768B0C29-895C-46A8-9DEE-9B3D22A8D834}" presName="root2" presStyleCnt="0"/>
      <dgm:spPr/>
    </dgm:pt>
    <dgm:pt modelId="{F56760C7-57F2-4C10-BF92-CEF802CBDDED}" type="pres">
      <dgm:prSet presAssocID="{768B0C29-895C-46A8-9DEE-9B3D22A8D834}" presName="LevelTwoTextNode" presStyleLbl="node3" presStyleIdx="3" presStyleCnt="8" custScaleX="199950">
        <dgm:presLayoutVars>
          <dgm:chPref val="3"/>
        </dgm:presLayoutVars>
      </dgm:prSet>
      <dgm:spPr/>
      <dgm:t>
        <a:bodyPr/>
        <a:lstStyle/>
        <a:p>
          <a:endParaRPr lang="en-US"/>
        </a:p>
      </dgm:t>
    </dgm:pt>
    <dgm:pt modelId="{92504084-3A65-4AAD-AB1D-394F1A393C99}" type="pres">
      <dgm:prSet presAssocID="{768B0C29-895C-46A8-9DEE-9B3D22A8D834}" presName="level3hierChild" presStyleCnt="0"/>
      <dgm:spPr/>
    </dgm:pt>
    <dgm:pt modelId="{4E5D96F0-65A6-4B8E-AFB0-2A8CE4415E31}" type="pres">
      <dgm:prSet presAssocID="{CCA8092E-7355-4F5C-A9E1-6427407B9FFE}" presName="conn2-1" presStyleLbl="parChTrans1D2" presStyleIdx="4" presStyleCnt="8"/>
      <dgm:spPr/>
      <dgm:t>
        <a:bodyPr/>
        <a:lstStyle/>
        <a:p>
          <a:endParaRPr lang="en-US"/>
        </a:p>
      </dgm:t>
    </dgm:pt>
    <dgm:pt modelId="{B6FF5C9E-FE74-4C9A-8E99-360F4A7A7B61}" type="pres">
      <dgm:prSet presAssocID="{CCA8092E-7355-4F5C-A9E1-6427407B9FFE}" presName="connTx" presStyleLbl="parChTrans1D2" presStyleIdx="4" presStyleCnt="8"/>
      <dgm:spPr/>
      <dgm:t>
        <a:bodyPr/>
        <a:lstStyle/>
        <a:p>
          <a:endParaRPr lang="en-US"/>
        </a:p>
      </dgm:t>
    </dgm:pt>
    <dgm:pt modelId="{A4EB0191-5936-45AF-8E18-9BE4601E2CAA}" type="pres">
      <dgm:prSet presAssocID="{549D0864-8CE9-431B-AE4F-DA1BCF7D1927}" presName="root2" presStyleCnt="0"/>
      <dgm:spPr/>
    </dgm:pt>
    <dgm:pt modelId="{E4580BE6-9618-4035-BF51-FC3D160D1A90}" type="pres">
      <dgm:prSet presAssocID="{549D0864-8CE9-431B-AE4F-DA1BCF7D1927}" presName="LevelTwoTextNode" presStyleLbl="node2" presStyleIdx="4" presStyleCnt="8">
        <dgm:presLayoutVars>
          <dgm:chPref val="3"/>
        </dgm:presLayoutVars>
      </dgm:prSet>
      <dgm:spPr/>
      <dgm:t>
        <a:bodyPr/>
        <a:lstStyle/>
        <a:p>
          <a:endParaRPr lang="en-US"/>
        </a:p>
      </dgm:t>
    </dgm:pt>
    <dgm:pt modelId="{8201D1ED-72ED-4816-B182-224F65D0F39D}" type="pres">
      <dgm:prSet presAssocID="{549D0864-8CE9-431B-AE4F-DA1BCF7D1927}" presName="level3hierChild" presStyleCnt="0"/>
      <dgm:spPr/>
    </dgm:pt>
    <dgm:pt modelId="{900FC150-B26D-4B6D-9340-79D49B0F2515}" type="pres">
      <dgm:prSet presAssocID="{E8B62320-A529-4F55-A0D3-1629B76444EA}" presName="conn2-1" presStyleLbl="parChTrans1D3" presStyleIdx="4" presStyleCnt="8"/>
      <dgm:spPr/>
      <dgm:t>
        <a:bodyPr/>
        <a:lstStyle/>
        <a:p>
          <a:endParaRPr lang="en-US"/>
        </a:p>
      </dgm:t>
    </dgm:pt>
    <dgm:pt modelId="{14F62FD5-9FC6-4275-BEDF-7AEE4D511A64}" type="pres">
      <dgm:prSet presAssocID="{E8B62320-A529-4F55-A0D3-1629B76444EA}" presName="connTx" presStyleLbl="parChTrans1D3" presStyleIdx="4" presStyleCnt="8"/>
      <dgm:spPr/>
      <dgm:t>
        <a:bodyPr/>
        <a:lstStyle/>
        <a:p>
          <a:endParaRPr lang="en-US"/>
        </a:p>
      </dgm:t>
    </dgm:pt>
    <dgm:pt modelId="{15B7999A-54D4-4EE1-9653-77F992C2079B}" type="pres">
      <dgm:prSet presAssocID="{70B21CC8-E522-467A-81F7-7152FE507CFF}" presName="root2" presStyleCnt="0"/>
      <dgm:spPr/>
    </dgm:pt>
    <dgm:pt modelId="{77553C3A-8D47-427D-B97C-8E48D7AD8C75}" type="pres">
      <dgm:prSet presAssocID="{70B21CC8-E522-467A-81F7-7152FE507CFF}" presName="LevelTwoTextNode" presStyleLbl="node3" presStyleIdx="4" presStyleCnt="8" custScaleX="199950">
        <dgm:presLayoutVars>
          <dgm:chPref val="3"/>
        </dgm:presLayoutVars>
      </dgm:prSet>
      <dgm:spPr/>
      <dgm:t>
        <a:bodyPr/>
        <a:lstStyle/>
        <a:p>
          <a:endParaRPr lang="en-US"/>
        </a:p>
      </dgm:t>
    </dgm:pt>
    <dgm:pt modelId="{C6ABDDA9-7B74-43BD-AEA4-2EA18B614FF5}" type="pres">
      <dgm:prSet presAssocID="{70B21CC8-E522-467A-81F7-7152FE507CFF}" presName="level3hierChild" presStyleCnt="0"/>
      <dgm:spPr/>
    </dgm:pt>
    <dgm:pt modelId="{21AE11F5-AC4C-4849-B550-DEF91CBAC144}" type="pres">
      <dgm:prSet presAssocID="{1B2002DE-592E-415E-B27C-7D6A191ED9BA}" presName="conn2-1" presStyleLbl="parChTrans1D2" presStyleIdx="5" presStyleCnt="8"/>
      <dgm:spPr/>
      <dgm:t>
        <a:bodyPr/>
        <a:lstStyle/>
        <a:p>
          <a:endParaRPr lang="en-US"/>
        </a:p>
      </dgm:t>
    </dgm:pt>
    <dgm:pt modelId="{BF8CD8C7-4437-4E5E-ADB1-51C3EF016543}" type="pres">
      <dgm:prSet presAssocID="{1B2002DE-592E-415E-B27C-7D6A191ED9BA}" presName="connTx" presStyleLbl="parChTrans1D2" presStyleIdx="5" presStyleCnt="8"/>
      <dgm:spPr/>
      <dgm:t>
        <a:bodyPr/>
        <a:lstStyle/>
        <a:p>
          <a:endParaRPr lang="en-US"/>
        </a:p>
      </dgm:t>
    </dgm:pt>
    <dgm:pt modelId="{5FD032DA-FF33-482A-8D0B-971216BB4101}" type="pres">
      <dgm:prSet presAssocID="{A8D5E160-F54C-4B1F-83F8-B5B05C14A9B5}" presName="root2" presStyleCnt="0"/>
      <dgm:spPr/>
    </dgm:pt>
    <dgm:pt modelId="{91F1D0A1-A260-4557-A245-1BD6D6638728}" type="pres">
      <dgm:prSet presAssocID="{A8D5E160-F54C-4B1F-83F8-B5B05C14A9B5}" presName="LevelTwoTextNode" presStyleLbl="node2" presStyleIdx="5" presStyleCnt="8">
        <dgm:presLayoutVars>
          <dgm:chPref val="3"/>
        </dgm:presLayoutVars>
      </dgm:prSet>
      <dgm:spPr/>
      <dgm:t>
        <a:bodyPr/>
        <a:lstStyle/>
        <a:p>
          <a:endParaRPr lang="en-US"/>
        </a:p>
      </dgm:t>
    </dgm:pt>
    <dgm:pt modelId="{17C144D2-DEAC-4A44-8D96-38C3F1DA1B5A}" type="pres">
      <dgm:prSet presAssocID="{A8D5E160-F54C-4B1F-83F8-B5B05C14A9B5}" presName="level3hierChild" presStyleCnt="0"/>
      <dgm:spPr/>
    </dgm:pt>
    <dgm:pt modelId="{A8920E93-320E-48F3-B0AF-9DC0EA53EA47}" type="pres">
      <dgm:prSet presAssocID="{A00D07BC-DB84-4F22-B910-7B00B2979705}" presName="conn2-1" presStyleLbl="parChTrans1D3" presStyleIdx="5" presStyleCnt="8"/>
      <dgm:spPr/>
      <dgm:t>
        <a:bodyPr/>
        <a:lstStyle/>
        <a:p>
          <a:endParaRPr lang="en-US"/>
        </a:p>
      </dgm:t>
    </dgm:pt>
    <dgm:pt modelId="{9C8EEF0C-3A4B-4799-B57B-6D7862B77509}" type="pres">
      <dgm:prSet presAssocID="{A00D07BC-DB84-4F22-B910-7B00B2979705}" presName="connTx" presStyleLbl="parChTrans1D3" presStyleIdx="5" presStyleCnt="8"/>
      <dgm:spPr/>
      <dgm:t>
        <a:bodyPr/>
        <a:lstStyle/>
        <a:p>
          <a:endParaRPr lang="en-US"/>
        </a:p>
      </dgm:t>
    </dgm:pt>
    <dgm:pt modelId="{A94014E6-F383-4D8A-A89D-77E3994A03D4}" type="pres">
      <dgm:prSet presAssocID="{36A987EE-2597-48E2-AF34-CFB7B194DD95}" presName="root2" presStyleCnt="0"/>
      <dgm:spPr/>
    </dgm:pt>
    <dgm:pt modelId="{05B34D58-62C5-487D-9C7C-EE40D3838425}" type="pres">
      <dgm:prSet presAssocID="{36A987EE-2597-48E2-AF34-CFB7B194DD95}" presName="LevelTwoTextNode" presStyleLbl="node3" presStyleIdx="5" presStyleCnt="8" custScaleX="199950">
        <dgm:presLayoutVars>
          <dgm:chPref val="3"/>
        </dgm:presLayoutVars>
      </dgm:prSet>
      <dgm:spPr/>
      <dgm:t>
        <a:bodyPr/>
        <a:lstStyle/>
        <a:p>
          <a:endParaRPr lang="en-US"/>
        </a:p>
      </dgm:t>
    </dgm:pt>
    <dgm:pt modelId="{FC037BDD-B144-4C4E-BF00-17AD4EA488EB}" type="pres">
      <dgm:prSet presAssocID="{36A987EE-2597-48E2-AF34-CFB7B194DD95}" presName="level3hierChild" presStyleCnt="0"/>
      <dgm:spPr/>
    </dgm:pt>
    <dgm:pt modelId="{F0BF3BBE-3952-48CE-9B86-177EEFF95FA4}" type="pres">
      <dgm:prSet presAssocID="{2D7EC0DB-A5D1-40A2-9DED-18B68086ED21}" presName="conn2-1" presStyleLbl="parChTrans1D2" presStyleIdx="6" presStyleCnt="8"/>
      <dgm:spPr/>
      <dgm:t>
        <a:bodyPr/>
        <a:lstStyle/>
        <a:p>
          <a:endParaRPr lang="en-US"/>
        </a:p>
      </dgm:t>
    </dgm:pt>
    <dgm:pt modelId="{CD70A22D-3D8B-4402-912F-BAC74158937B}" type="pres">
      <dgm:prSet presAssocID="{2D7EC0DB-A5D1-40A2-9DED-18B68086ED21}" presName="connTx" presStyleLbl="parChTrans1D2" presStyleIdx="6" presStyleCnt="8"/>
      <dgm:spPr/>
      <dgm:t>
        <a:bodyPr/>
        <a:lstStyle/>
        <a:p>
          <a:endParaRPr lang="en-US"/>
        </a:p>
      </dgm:t>
    </dgm:pt>
    <dgm:pt modelId="{E52A088D-C123-4CF8-881B-563DE033CCC2}" type="pres">
      <dgm:prSet presAssocID="{8D6E0ADD-D72B-4583-8E70-8373A6B5CF48}" presName="root2" presStyleCnt="0"/>
      <dgm:spPr/>
    </dgm:pt>
    <dgm:pt modelId="{5388597F-4426-4616-9FB8-B36B0DD8B9B4}" type="pres">
      <dgm:prSet presAssocID="{8D6E0ADD-D72B-4583-8E70-8373A6B5CF48}" presName="LevelTwoTextNode" presStyleLbl="node2" presStyleIdx="6" presStyleCnt="8">
        <dgm:presLayoutVars>
          <dgm:chPref val="3"/>
        </dgm:presLayoutVars>
      </dgm:prSet>
      <dgm:spPr/>
      <dgm:t>
        <a:bodyPr/>
        <a:lstStyle/>
        <a:p>
          <a:endParaRPr lang="en-US"/>
        </a:p>
      </dgm:t>
    </dgm:pt>
    <dgm:pt modelId="{62E46C71-A37D-40F9-9AD4-9618E47FEB26}" type="pres">
      <dgm:prSet presAssocID="{8D6E0ADD-D72B-4583-8E70-8373A6B5CF48}" presName="level3hierChild" presStyleCnt="0"/>
      <dgm:spPr/>
    </dgm:pt>
    <dgm:pt modelId="{128E178A-F10A-463B-B94E-EBB90B2ACBAA}" type="pres">
      <dgm:prSet presAssocID="{6FB4C0A8-638C-40BC-9ECD-53ABA2E4D7EE}" presName="conn2-1" presStyleLbl="parChTrans1D3" presStyleIdx="6" presStyleCnt="8"/>
      <dgm:spPr/>
      <dgm:t>
        <a:bodyPr/>
        <a:lstStyle/>
        <a:p>
          <a:endParaRPr lang="en-US"/>
        </a:p>
      </dgm:t>
    </dgm:pt>
    <dgm:pt modelId="{5A9F05E7-8434-452A-A460-5676124C1AC7}" type="pres">
      <dgm:prSet presAssocID="{6FB4C0A8-638C-40BC-9ECD-53ABA2E4D7EE}" presName="connTx" presStyleLbl="parChTrans1D3" presStyleIdx="6" presStyleCnt="8"/>
      <dgm:spPr/>
      <dgm:t>
        <a:bodyPr/>
        <a:lstStyle/>
        <a:p>
          <a:endParaRPr lang="en-US"/>
        </a:p>
      </dgm:t>
    </dgm:pt>
    <dgm:pt modelId="{1DA62A98-DCF3-4223-B1EA-8C61DF99DF6F}" type="pres">
      <dgm:prSet presAssocID="{529D7075-F60D-45F2-98F0-D7959CAE25CB}" presName="root2" presStyleCnt="0"/>
      <dgm:spPr/>
    </dgm:pt>
    <dgm:pt modelId="{D126615B-0347-42FA-951E-9A8511F079E3}" type="pres">
      <dgm:prSet presAssocID="{529D7075-F60D-45F2-98F0-D7959CAE25CB}" presName="LevelTwoTextNode" presStyleLbl="node3" presStyleIdx="6" presStyleCnt="8" custScaleX="199950">
        <dgm:presLayoutVars>
          <dgm:chPref val="3"/>
        </dgm:presLayoutVars>
      </dgm:prSet>
      <dgm:spPr/>
      <dgm:t>
        <a:bodyPr/>
        <a:lstStyle/>
        <a:p>
          <a:endParaRPr lang="en-US"/>
        </a:p>
      </dgm:t>
    </dgm:pt>
    <dgm:pt modelId="{E454C7E1-4039-40B5-900A-1F373E151B0C}" type="pres">
      <dgm:prSet presAssocID="{529D7075-F60D-45F2-98F0-D7959CAE25CB}" presName="level3hierChild" presStyleCnt="0"/>
      <dgm:spPr/>
    </dgm:pt>
    <dgm:pt modelId="{AD2F504B-E588-4F8E-A334-5539CBA12EEA}" type="pres">
      <dgm:prSet presAssocID="{9CCDF944-DAA0-4038-95F3-18BFB4BEB950}" presName="conn2-1" presStyleLbl="parChTrans1D2" presStyleIdx="7" presStyleCnt="8"/>
      <dgm:spPr/>
      <dgm:t>
        <a:bodyPr/>
        <a:lstStyle/>
        <a:p>
          <a:endParaRPr lang="en-US"/>
        </a:p>
      </dgm:t>
    </dgm:pt>
    <dgm:pt modelId="{B5BED2EE-89A0-4A56-82CC-CFE13AF35BE0}" type="pres">
      <dgm:prSet presAssocID="{9CCDF944-DAA0-4038-95F3-18BFB4BEB950}" presName="connTx" presStyleLbl="parChTrans1D2" presStyleIdx="7" presStyleCnt="8"/>
      <dgm:spPr/>
      <dgm:t>
        <a:bodyPr/>
        <a:lstStyle/>
        <a:p>
          <a:endParaRPr lang="en-US"/>
        </a:p>
      </dgm:t>
    </dgm:pt>
    <dgm:pt modelId="{F9E11689-E64E-4B3D-B625-B350DA413258}" type="pres">
      <dgm:prSet presAssocID="{50D4C8E8-7D8F-4520-B93E-96F96580673B}" presName="root2" presStyleCnt="0"/>
      <dgm:spPr/>
    </dgm:pt>
    <dgm:pt modelId="{B0BB1C71-0D55-4D8F-8570-6991CB7A7DCC}" type="pres">
      <dgm:prSet presAssocID="{50D4C8E8-7D8F-4520-B93E-96F96580673B}" presName="LevelTwoTextNode" presStyleLbl="node2" presStyleIdx="7" presStyleCnt="8">
        <dgm:presLayoutVars>
          <dgm:chPref val="3"/>
        </dgm:presLayoutVars>
      </dgm:prSet>
      <dgm:spPr/>
      <dgm:t>
        <a:bodyPr/>
        <a:lstStyle/>
        <a:p>
          <a:endParaRPr lang="en-US"/>
        </a:p>
      </dgm:t>
    </dgm:pt>
    <dgm:pt modelId="{EF6E5D8F-2199-4010-8D26-65449D76458A}" type="pres">
      <dgm:prSet presAssocID="{50D4C8E8-7D8F-4520-B93E-96F96580673B}" presName="level3hierChild" presStyleCnt="0"/>
      <dgm:spPr/>
    </dgm:pt>
    <dgm:pt modelId="{ADE9F2EB-0B7C-4C35-A956-B3431CF0C129}" type="pres">
      <dgm:prSet presAssocID="{558C318E-551F-4614-9D99-1B830DA43ACC}" presName="conn2-1" presStyleLbl="parChTrans1D3" presStyleIdx="7" presStyleCnt="8"/>
      <dgm:spPr/>
      <dgm:t>
        <a:bodyPr/>
        <a:lstStyle/>
        <a:p>
          <a:endParaRPr lang="en-US"/>
        </a:p>
      </dgm:t>
    </dgm:pt>
    <dgm:pt modelId="{4D1627BF-B198-42F6-AA7C-9C975E8FBD1F}" type="pres">
      <dgm:prSet presAssocID="{558C318E-551F-4614-9D99-1B830DA43ACC}" presName="connTx" presStyleLbl="parChTrans1D3" presStyleIdx="7" presStyleCnt="8"/>
      <dgm:spPr/>
      <dgm:t>
        <a:bodyPr/>
        <a:lstStyle/>
        <a:p>
          <a:endParaRPr lang="en-US"/>
        </a:p>
      </dgm:t>
    </dgm:pt>
    <dgm:pt modelId="{08228FB1-C691-4B3C-9205-45F5993C7870}" type="pres">
      <dgm:prSet presAssocID="{9BA825A3-E4D7-40E6-A7FC-B2BF6C9A1AA2}" presName="root2" presStyleCnt="0"/>
      <dgm:spPr/>
    </dgm:pt>
    <dgm:pt modelId="{90C40634-0265-4413-A0BC-7D5918BC8B3A}" type="pres">
      <dgm:prSet presAssocID="{9BA825A3-E4D7-40E6-A7FC-B2BF6C9A1AA2}" presName="LevelTwoTextNode" presStyleLbl="node3" presStyleIdx="7" presStyleCnt="8" custScaleX="199950">
        <dgm:presLayoutVars>
          <dgm:chPref val="3"/>
        </dgm:presLayoutVars>
      </dgm:prSet>
      <dgm:spPr/>
      <dgm:t>
        <a:bodyPr/>
        <a:lstStyle/>
        <a:p>
          <a:endParaRPr lang="en-US"/>
        </a:p>
      </dgm:t>
    </dgm:pt>
    <dgm:pt modelId="{C88EE981-CD11-42BE-986B-E799BC0CD2FA}" type="pres">
      <dgm:prSet presAssocID="{9BA825A3-E4D7-40E6-A7FC-B2BF6C9A1AA2}" presName="level3hierChild" presStyleCnt="0"/>
      <dgm:spPr/>
    </dgm:pt>
  </dgm:ptLst>
  <dgm:cxnLst>
    <dgm:cxn modelId="{048D27ED-6DF2-4F2E-9636-373B014C1FEF}" type="presOf" srcId="{558C318E-551F-4614-9D99-1B830DA43ACC}" destId="{ADE9F2EB-0B7C-4C35-A956-B3431CF0C129}" srcOrd="0" destOrd="0" presId="urn:microsoft.com/office/officeart/2005/8/layout/hierarchy2"/>
    <dgm:cxn modelId="{C07316C7-65DD-425C-B23E-F534ED5B52C2}" srcId="{1EA9CD98-467D-4946-9AAE-A854926A0712}" destId="{6496F226-ADE9-41EC-A7F0-EB1EE9779262}" srcOrd="1" destOrd="0" parTransId="{6F01F19E-D47F-4872-A2CF-9305C91E1402}" sibTransId="{416CEA3B-2C67-47B1-8CA4-23059D6375CF}"/>
    <dgm:cxn modelId="{691D6E1A-8061-470E-A49E-135EDA9AD3FD}" type="presOf" srcId="{E8B62320-A529-4F55-A0D3-1629B76444EA}" destId="{14F62FD5-9FC6-4275-BEDF-7AEE4D511A64}" srcOrd="1" destOrd="0" presId="urn:microsoft.com/office/officeart/2005/8/layout/hierarchy2"/>
    <dgm:cxn modelId="{9C8F6BF4-8039-40E2-B6E6-F41A70BE5CBB}" type="presOf" srcId="{50D4C8E8-7D8F-4520-B93E-96F96580673B}" destId="{B0BB1C71-0D55-4D8F-8570-6991CB7A7DCC}" srcOrd="0" destOrd="0" presId="urn:microsoft.com/office/officeart/2005/8/layout/hierarchy2"/>
    <dgm:cxn modelId="{0E47C26B-487E-42D9-834F-145D6A9BDEFD}" type="presOf" srcId="{9A396418-B481-4B7A-BE37-8F917A2089F9}" destId="{CDD3AE22-FF75-4411-9664-465E440C55E4}" srcOrd="0" destOrd="0" presId="urn:microsoft.com/office/officeart/2005/8/layout/hierarchy2"/>
    <dgm:cxn modelId="{6BF0C81C-E601-4615-B189-C5B046DDEB22}" srcId="{1EA9CD98-467D-4946-9AAE-A854926A0712}" destId="{549D0864-8CE9-431B-AE4F-DA1BCF7D1927}" srcOrd="4" destOrd="0" parTransId="{CCA8092E-7355-4F5C-A9E1-6427407B9FFE}" sibTransId="{9D7D75AF-F9BC-4152-9247-87DE13CB12D8}"/>
    <dgm:cxn modelId="{1A6E79E1-952E-4892-9900-1A84E73C9905}" type="presOf" srcId="{2D7EC0DB-A5D1-40A2-9DED-18B68086ED21}" destId="{F0BF3BBE-3952-48CE-9B86-177EEFF95FA4}" srcOrd="0" destOrd="0" presId="urn:microsoft.com/office/officeart/2005/8/layout/hierarchy2"/>
    <dgm:cxn modelId="{E90AF647-F6DE-4289-B1E5-28EC1E2DF4DA}" type="presOf" srcId="{9CCDF944-DAA0-4038-95F3-18BFB4BEB950}" destId="{B5BED2EE-89A0-4A56-82CC-CFE13AF35BE0}" srcOrd="1" destOrd="0" presId="urn:microsoft.com/office/officeart/2005/8/layout/hierarchy2"/>
    <dgm:cxn modelId="{EF82C218-E7B1-41C7-B77F-C7E195ED3D09}" srcId="{6496F226-ADE9-41EC-A7F0-EB1EE9779262}" destId="{92EEE344-C8E4-4312-A454-D771FB253E52}" srcOrd="0" destOrd="0" parTransId="{A294C627-F3FD-4DE2-B26E-9D621581FC38}" sibTransId="{D1502A0F-95FE-4355-BAB8-D12822353F60}"/>
    <dgm:cxn modelId="{CCEFA563-BB49-4723-AB9A-3CFE82C33B9B}" srcId="{3C0F732F-C17C-48F6-A007-4F37CAD701F7}" destId="{906582C7-5E7C-4E3B-B76F-08663DC67425}" srcOrd="0" destOrd="0" parTransId="{504DB687-6A6F-4D6B-8BDC-52A045053A43}" sibTransId="{693C3887-98A2-4DAB-A9A2-53D1D8201337}"/>
    <dgm:cxn modelId="{E9CF9ACE-0696-4D5D-8DC3-97B5622F2D59}" type="presOf" srcId="{A00D07BC-DB84-4F22-B910-7B00B2979705}" destId="{A8920E93-320E-48F3-B0AF-9DC0EA53EA47}" srcOrd="0" destOrd="0" presId="urn:microsoft.com/office/officeart/2005/8/layout/hierarchy2"/>
    <dgm:cxn modelId="{31E308CE-FD9D-4E52-8317-D99957695335}" type="presOf" srcId="{8DFEF91D-0EEA-406D-A7AE-7F6F556C00D6}" destId="{84663B93-EA7F-4A81-BD43-2A7051310980}" srcOrd="0" destOrd="0" presId="urn:microsoft.com/office/officeart/2005/8/layout/hierarchy2"/>
    <dgm:cxn modelId="{89BF5095-1E96-4A02-AAA4-93226D5E4307}" type="presOf" srcId="{6F01F19E-D47F-4872-A2CF-9305C91E1402}" destId="{E445566C-28AC-42CD-810D-439F2A007851}" srcOrd="0" destOrd="0" presId="urn:microsoft.com/office/officeart/2005/8/layout/hierarchy2"/>
    <dgm:cxn modelId="{16A8232B-6717-41EE-9EA4-3DC9BF5FF7B0}" type="presOf" srcId="{504DB687-6A6F-4D6B-8BDC-52A045053A43}" destId="{0748CAD6-185F-4FCF-90D4-189DD70211F2}" srcOrd="1" destOrd="0" presId="urn:microsoft.com/office/officeart/2005/8/layout/hierarchy2"/>
    <dgm:cxn modelId="{4F2439C0-0E63-4400-A366-FEBAA7A8B774}" type="presOf" srcId="{8E582788-C9D6-445F-A701-7D6E3854B2F8}" destId="{529B2781-ED70-4DD8-A4B7-EE71A10012DF}" srcOrd="0" destOrd="0" presId="urn:microsoft.com/office/officeart/2005/8/layout/hierarchy2"/>
    <dgm:cxn modelId="{3BB16F52-BC07-40C5-AA95-554CB545D3EB}" srcId="{50D4C8E8-7D8F-4520-B93E-96F96580673B}" destId="{9BA825A3-E4D7-40E6-A7FC-B2BF6C9A1AA2}" srcOrd="0" destOrd="0" parTransId="{558C318E-551F-4614-9D99-1B830DA43ACC}" sibTransId="{4A9384E4-197B-47D2-890D-AD5BEC40ACAE}"/>
    <dgm:cxn modelId="{1183C916-4E74-4A9B-95C6-A96FF48AA0DE}" srcId="{1EA9CD98-467D-4946-9AAE-A854926A0712}" destId="{8E582788-C9D6-445F-A701-7D6E3854B2F8}" srcOrd="3" destOrd="0" parTransId="{0D86F3D6-9DEF-4E94-9798-5B16EECA86EB}" sibTransId="{FFA3ABD9-B10F-4330-BF69-C76FD20F873A}"/>
    <dgm:cxn modelId="{54BCB80C-47E9-4902-B99D-1ADB69D65478}" type="presOf" srcId="{910A168E-DDE9-4667-BFF3-D9912E7F44B0}" destId="{16E83853-4BC7-48AC-A1F2-218DD32F47C6}" srcOrd="0" destOrd="0" presId="urn:microsoft.com/office/officeart/2005/8/layout/hierarchy2"/>
    <dgm:cxn modelId="{1CE5F018-8666-4D62-A3D3-353109E7FD0E}" type="presOf" srcId="{92EEE344-C8E4-4312-A454-D771FB253E52}" destId="{0E813738-79A4-4709-89CA-B0D0559DA733}" srcOrd="0" destOrd="0" presId="urn:microsoft.com/office/officeart/2005/8/layout/hierarchy2"/>
    <dgm:cxn modelId="{DE9A6395-31FD-49AB-807F-1B6ACA98F6CA}" type="presOf" srcId="{906582C7-5E7C-4E3B-B76F-08663DC67425}" destId="{A29527A6-EBEB-4F67-BEAB-0EB0D863CB81}" srcOrd="0" destOrd="0" presId="urn:microsoft.com/office/officeart/2005/8/layout/hierarchy2"/>
    <dgm:cxn modelId="{864527EB-7434-48C0-96FD-6E823D6F9047}" type="presOf" srcId="{CCA8092E-7355-4F5C-A9E1-6427407B9FFE}" destId="{4E5D96F0-65A6-4B8E-AFB0-2A8CE4415E31}" srcOrd="0" destOrd="0" presId="urn:microsoft.com/office/officeart/2005/8/layout/hierarchy2"/>
    <dgm:cxn modelId="{79E20FC8-B90E-43F3-B96A-636DDBDF4EA5}" type="presOf" srcId="{1B2002DE-592E-415E-B27C-7D6A191ED9BA}" destId="{21AE11F5-AC4C-4849-B550-DEF91CBAC144}" srcOrd="0" destOrd="0" presId="urn:microsoft.com/office/officeart/2005/8/layout/hierarchy2"/>
    <dgm:cxn modelId="{1ED4D69C-944C-4527-9448-599A8A7B6679}" srcId="{1EA9CD98-467D-4946-9AAE-A854926A0712}" destId="{50D4C8E8-7D8F-4520-B93E-96F96580673B}" srcOrd="7" destOrd="0" parTransId="{9CCDF944-DAA0-4038-95F3-18BFB4BEB950}" sibTransId="{521788B9-411E-45D8-8B8E-A205F27E1539}"/>
    <dgm:cxn modelId="{E55E23F4-D261-420B-AEC2-9FE50904BA70}" type="presOf" srcId="{54F0C1BE-334D-4BBE-ADF9-D967F9D799CA}" destId="{DD162ADC-0699-4FFD-AB09-C7FDFB991C06}" srcOrd="1" destOrd="0" presId="urn:microsoft.com/office/officeart/2005/8/layout/hierarchy2"/>
    <dgm:cxn modelId="{77F5BBDD-96EC-472A-99F6-B7CA45717629}" type="presOf" srcId="{0D86F3D6-9DEF-4E94-9798-5B16EECA86EB}" destId="{5E7C8EB5-297B-4064-A429-659FB348B278}" srcOrd="0" destOrd="0" presId="urn:microsoft.com/office/officeart/2005/8/layout/hierarchy2"/>
    <dgm:cxn modelId="{BA72FBE8-5F6B-4AA4-B394-03A99E10F236}" type="presOf" srcId="{36A987EE-2597-48E2-AF34-CFB7B194DD95}" destId="{05B34D58-62C5-487D-9C7C-EE40D3838425}" srcOrd="0" destOrd="0" presId="urn:microsoft.com/office/officeart/2005/8/layout/hierarchy2"/>
    <dgm:cxn modelId="{08175C17-38E3-4716-8CEE-03DBF61A579B}" type="presOf" srcId="{9BA825A3-E4D7-40E6-A7FC-B2BF6C9A1AA2}" destId="{90C40634-0265-4413-A0BC-7D5918BC8B3A}" srcOrd="0" destOrd="0" presId="urn:microsoft.com/office/officeart/2005/8/layout/hierarchy2"/>
    <dgm:cxn modelId="{934C2EC8-54A4-4523-8094-075048BE1BDD}" srcId="{90D30F30-FBB1-4ACD-A679-6AA44C2FFEAF}" destId="{59C4AD23-AD80-481E-B1F2-88C72EBC2D4C}" srcOrd="0" destOrd="0" parTransId="{9A396418-B481-4B7A-BE37-8F917A2089F9}" sibTransId="{75086BED-5A85-4564-9C77-868E0354A8BB}"/>
    <dgm:cxn modelId="{87531FAD-2EC1-47F8-9EF2-136A2BC4542D}" type="presOf" srcId="{6FB4C0A8-638C-40BC-9ECD-53ABA2E4D7EE}" destId="{128E178A-F10A-463B-B94E-EBB90B2ACBAA}" srcOrd="0" destOrd="0" presId="urn:microsoft.com/office/officeart/2005/8/layout/hierarchy2"/>
    <dgm:cxn modelId="{95C6DDD5-35CD-4729-ABDE-6C0FEF12060E}" type="presOf" srcId="{8D6E0ADD-D72B-4583-8E70-8373A6B5CF48}" destId="{5388597F-4426-4616-9FB8-B36B0DD8B9B4}" srcOrd="0" destOrd="0" presId="urn:microsoft.com/office/officeart/2005/8/layout/hierarchy2"/>
    <dgm:cxn modelId="{5983477B-76D3-4ADB-A053-27D3B25FFECA}" srcId="{8D6E0ADD-D72B-4583-8E70-8373A6B5CF48}" destId="{529D7075-F60D-45F2-98F0-D7959CAE25CB}" srcOrd="0" destOrd="0" parTransId="{6FB4C0A8-638C-40BC-9ECD-53ABA2E4D7EE}" sibTransId="{0A2706F1-3189-4C46-BFB0-1ACD5B02F44A}"/>
    <dgm:cxn modelId="{CA1D1D97-749B-4C07-864F-A47883C6F2BE}" srcId="{8DFEF91D-0EEA-406D-A7AE-7F6F556C00D6}" destId="{1EA9CD98-467D-4946-9AAE-A854926A0712}" srcOrd="0" destOrd="0" parTransId="{84FEBDF0-3FF8-4820-83A7-33E993D31BE1}" sibTransId="{FD05BF6C-03CA-46C1-A985-447934820A1A}"/>
    <dgm:cxn modelId="{6B70C5DC-790D-468A-95AD-FA46EE503126}" type="presOf" srcId="{A00D07BC-DB84-4F22-B910-7B00B2979705}" destId="{9C8EEF0C-3A4B-4799-B57B-6D7862B77509}" srcOrd="1" destOrd="0" presId="urn:microsoft.com/office/officeart/2005/8/layout/hierarchy2"/>
    <dgm:cxn modelId="{030C91CE-6CE3-47CC-98C2-0DA2ED364C8D}" srcId="{1EA9CD98-467D-4946-9AAE-A854926A0712}" destId="{90D30F30-FBB1-4ACD-A679-6AA44C2FFEAF}" srcOrd="0" destOrd="0" parTransId="{910A168E-DDE9-4667-BFF3-D9912E7F44B0}" sibTransId="{98B3C44C-B4AA-441B-8585-D23B3EE05B36}"/>
    <dgm:cxn modelId="{B75C3FD5-0DF5-4B61-8923-E930697088F2}" srcId="{1EA9CD98-467D-4946-9AAE-A854926A0712}" destId="{8D6E0ADD-D72B-4583-8E70-8373A6B5CF48}" srcOrd="6" destOrd="0" parTransId="{2D7EC0DB-A5D1-40A2-9DED-18B68086ED21}" sibTransId="{DF38717C-AC31-4997-82E1-154EB6B865E7}"/>
    <dgm:cxn modelId="{815A1B42-4643-4BB2-9314-CA37FC5F5B79}" srcId="{1EA9CD98-467D-4946-9AAE-A854926A0712}" destId="{3C0F732F-C17C-48F6-A007-4F37CAD701F7}" srcOrd="2" destOrd="0" parTransId="{54F0C1BE-334D-4BBE-ADF9-D967F9D799CA}" sibTransId="{4E2649B9-18FC-4E7F-A834-304824B1C848}"/>
    <dgm:cxn modelId="{B9DE7A16-7759-4B98-80CE-660391C164E3}" type="presOf" srcId="{68BE7633-66A0-4B26-9BBD-2E7EA89606C4}" destId="{70B3D605-3A36-442D-BA5D-9DA752013664}" srcOrd="0" destOrd="0" presId="urn:microsoft.com/office/officeart/2005/8/layout/hierarchy2"/>
    <dgm:cxn modelId="{D3252CF8-ED90-4062-83EF-1BCCAAD83EC0}" srcId="{1EA9CD98-467D-4946-9AAE-A854926A0712}" destId="{A8D5E160-F54C-4B1F-83F8-B5B05C14A9B5}" srcOrd="5" destOrd="0" parTransId="{1B2002DE-592E-415E-B27C-7D6A191ED9BA}" sibTransId="{045A52D8-8016-4972-9B4A-D39AC4B07410}"/>
    <dgm:cxn modelId="{75FF7355-7547-4CEC-81FD-C0FCA4842B3A}" type="presOf" srcId="{9CCDF944-DAA0-4038-95F3-18BFB4BEB950}" destId="{AD2F504B-E588-4F8E-A334-5539CBA12EEA}" srcOrd="0" destOrd="0" presId="urn:microsoft.com/office/officeart/2005/8/layout/hierarchy2"/>
    <dgm:cxn modelId="{33DC2091-3EFC-4E80-A241-1668A1E8CA3A}" type="presOf" srcId="{A8D5E160-F54C-4B1F-83F8-B5B05C14A9B5}" destId="{91F1D0A1-A260-4557-A245-1BD6D6638728}" srcOrd="0" destOrd="0" presId="urn:microsoft.com/office/officeart/2005/8/layout/hierarchy2"/>
    <dgm:cxn modelId="{52947E8A-C5B0-4081-B501-B1C5784839A3}" type="presOf" srcId="{558C318E-551F-4614-9D99-1B830DA43ACC}" destId="{4D1627BF-B198-42F6-AA7C-9C975E8FBD1F}" srcOrd="1" destOrd="0" presId="urn:microsoft.com/office/officeart/2005/8/layout/hierarchy2"/>
    <dgm:cxn modelId="{B868110F-06BF-49DB-9006-BB864B011F42}" type="presOf" srcId="{E8B62320-A529-4F55-A0D3-1629B76444EA}" destId="{900FC150-B26D-4B6D-9340-79D49B0F2515}" srcOrd="0" destOrd="0" presId="urn:microsoft.com/office/officeart/2005/8/layout/hierarchy2"/>
    <dgm:cxn modelId="{66AFC98C-D943-4032-9182-1C04D860950F}" type="presOf" srcId="{910A168E-DDE9-4667-BFF3-D9912E7F44B0}" destId="{F6F95440-6477-4D99-BD3A-93388F68EBD4}" srcOrd="1" destOrd="0" presId="urn:microsoft.com/office/officeart/2005/8/layout/hierarchy2"/>
    <dgm:cxn modelId="{0A494FB8-1AEE-46CC-9EB1-04BDDF29970F}" type="presOf" srcId="{6FB4C0A8-638C-40BC-9ECD-53ABA2E4D7EE}" destId="{5A9F05E7-8434-452A-A460-5676124C1AC7}" srcOrd="1" destOrd="0" presId="urn:microsoft.com/office/officeart/2005/8/layout/hierarchy2"/>
    <dgm:cxn modelId="{8A70C47A-703C-48EC-BDB6-0EDBDADFC2E9}" type="presOf" srcId="{529D7075-F60D-45F2-98F0-D7959CAE25CB}" destId="{D126615B-0347-42FA-951E-9A8511F079E3}" srcOrd="0" destOrd="0" presId="urn:microsoft.com/office/officeart/2005/8/layout/hierarchy2"/>
    <dgm:cxn modelId="{36562243-F63A-4029-8186-C5E965A2EAEE}" srcId="{8E582788-C9D6-445F-A701-7D6E3854B2F8}" destId="{768B0C29-895C-46A8-9DEE-9B3D22A8D834}" srcOrd="0" destOrd="0" parTransId="{68BE7633-66A0-4B26-9BBD-2E7EA89606C4}" sibTransId="{636057F2-F1FB-4F27-8120-076B9C270497}"/>
    <dgm:cxn modelId="{4F48D018-03D3-4982-AD2A-8F4E920D4ADB}" type="presOf" srcId="{1B2002DE-592E-415E-B27C-7D6A191ED9BA}" destId="{BF8CD8C7-4437-4E5E-ADB1-51C3EF016543}" srcOrd="1" destOrd="0" presId="urn:microsoft.com/office/officeart/2005/8/layout/hierarchy2"/>
    <dgm:cxn modelId="{3A25BA71-6821-4BF0-9CA7-034FB9CFA91B}" type="presOf" srcId="{504DB687-6A6F-4D6B-8BDC-52A045053A43}" destId="{13A2D2DC-0502-4F63-AC5F-D5081EB2DD6F}" srcOrd="0" destOrd="0" presId="urn:microsoft.com/office/officeart/2005/8/layout/hierarchy2"/>
    <dgm:cxn modelId="{E2CD053C-09C4-47A9-97A8-F6D862EB46E8}" type="presOf" srcId="{3C0F732F-C17C-48F6-A007-4F37CAD701F7}" destId="{091AC1A6-838C-452B-ADEC-4D4C574C0DF9}" srcOrd="0" destOrd="0" presId="urn:microsoft.com/office/officeart/2005/8/layout/hierarchy2"/>
    <dgm:cxn modelId="{DBA6B4C7-1C95-4196-8DE2-855631E97C0B}" type="presOf" srcId="{CCA8092E-7355-4F5C-A9E1-6427407B9FFE}" destId="{B6FF5C9E-FE74-4C9A-8E99-360F4A7A7B61}" srcOrd="1" destOrd="0" presId="urn:microsoft.com/office/officeart/2005/8/layout/hierarchy2"/>
    <dgm:cxn modelId="{658C27A5-DE4D-4DCB-AA7E-BB2B2B433A94}" type="presOf" srcId="{90D30F30-FBB1-4ACD-A679-6AA44C2FFEAF}" destId="{FCDBD2DB-EB90-45BA-8055-63C4CD3A663D}" srcOrd="0" destOrd="0" presId="urn:microsoft.com/office/officeart/2005/8/layout/hierarchy2"/>
    <dgm:cxn modelId="{2FDD66F7-950A-4C0B-B524-6C9903E845F0}" type="presOf" srcId="{A294C627-F3FD-4DE2-B26E-9D621581FC38}" destId="{ED50C086-41B7-4A2F-978C-3C84EFA8AFE8}" srcOrd="0" destOrd="0" presId="urn:microsoft.com/office/officeart/2005/8/layout/hierarchy2"/>
    <dgm:cxn modelId="{853116B2-C5C8-4F3D-B430-F719D9A42BE7}" type="presOf" srcId="{549D0864-8CE9-431B-AE4F-DA1BCF7D1927}" destId="{E4580BE6-9618-4035-BF51-FC3D160D1A90}" srcOrd="0" destOrd="0" presId="urn:microsoft.com/office/officeart/2005/8/layout/hierarchy2"/>
    <dgm:cxn modelId="{2FB53760-1708-4ADB-B416-9E633D28E94E}" type="presOf" srcId="{0D86F3D6-9DEF-4E94-9798-5B16EECA86EB}" destId="{8E05EC9B-EDB6-4C68-9783-7624E658AC74}" srcOrd="1" destOrd="0" presId="urn:microsoft.com/office/officeart/2005/8/layout/hierarchy2"/>
    <dgm:cxn modelId="{4419B9B5-6270-4C57-8851-3FEFCBF13043}" type="presOf" srcId="{6496F226-ADE9-41EC-A7F0-EB1EE9779262}" destId="{9F805F56-BDAF-4865-A7B2-864BBD69FDC7}" srcOrd="0" destOrd="0" presId="urn:microsoft.com/office/officeart/2005/8/layout/hierarchy2"/>
    <dgm:cxn modelId="{989D6248-9389-4B51-9679-72F00C21C537}" type="presOf" srcId="{9A396418-B481-4B7A-BE37-8F917A2089F9}" destId="{8C9F854B-EAEA-4F23-8096-46B2175A8CBB}" srcOrd="1" destOrd="0" presId="urn:microsoft.com/office/officeart/2005/8/layout/hierarchy2"/>
    <dgm:cxn modelId="{046AE9E0-9935-4EEE-92E4-410B61BC37F1}" type="presOf" srcId="{68BE7633-66A0-4B26-9BBD-2E7EA89606C4}" destId="{B0CCE49A-8C36-4044-8D54-3BE627900551}" srcOrd="1" destOrd="0" presId="urn:microsoft.com/office/officeart/2005/8/layout/hierarchy2"/>
    <dgm:cxn modelId="{05475068-B18D-41B9-9617-FB758D103D5A}" type="presOf" srcId="{59C4AD23-AD80-481E-B1F2-88C72EBC2D4C}" destId="{86472D3A-4EA7-4B9A-876D-76BC7919149D}" srcOrd="0" destOrd="0" presId="urn:microsoft.com/office/officeart/2005/8/layout/hierarchy2"/>
    <dgm:cxn modelId="{627122E1-2E8A-4C1C-9C57-208FF449B651}" type="presOf" srcId="{70B21CC8-E522-467A-81F7-7152FE507CFF}" destId="{77553C3A-8D47-427D-B97C-8E48D7AD8C75}" srcOrd="0" destOrd="0" presId="urn:microsoft.com/office/officeart/2005/8/layout/hierarchy2"/>
    <dgm:cxn modelId="{5283E4BC-48F7-413F-98B9-4D9E5E53A7A0}" type="presOf" srcId="{1EA9CD98-467D-4946-9AAE-A854926A0712}" destId="{9808F18F-A96C-4A70-B927-FB1F242064F1}" srcOrd="0" destOrd="0" presId="urn:microsoft.com/office/officeart/2005/8/layout/hierarchy2"/>
    <dgm:cxn modelId="{E4730685-30B3-42CF-8E62-4FA135F36407}" type="presOf" srcId="{A294C627-F3FD-4DE2-B26E-9D621581FC38}" destId="{D28E4706-8F13-487C-8B4D-1D60F9F80EAE}" srcOrd="1" destOrd="0" presId="urn:microsoft.com/office/officeart/2005/8/layout/hierarchy2"/>
    <dgm:cxn modelId="{A4FB1A38-DF61-4F89-83DC-72D57D2C05EE}" srcId="{549D0864-8CE9-431B-AE4F-DA1BCF7D1927}" destId="{70B21CC8-E522-467A-81F7-7152FE507CFF}" srcOrd="0" destOrd="0" parTransId="{E8B62320-A529-4F55-A0D3-1629B76444EA}" sibTransId="{067537BF-BDED-40EB-84F2-C68627057011}"/>
    <dgm:cxn modelId="{10E6DADB-061C-4208-85E1-A68C6B3E7025}" type="presOf" srcId="{54F0C1BE-334D-4BBE-ADF9-D967F9D799CA}" destId="{3D1D9D0B-A9C4-4EB2-8FE1-DC3068D07B58}" srcOrd="0" destOrd="0" presId="urn:microsoft.com/office/officeart/2005/8/layout/hierarchy2"/>
    <dgm:cxn modelId="{EC23626E-9581-4595-A824-2A42E8281EFF}" type="presOf" srcId="{2D7EC0DB-A5D1-40A2-9DED-18B68086ED21}" destId="{CD70A22D-3D8B-4402-912F-BAC74158937B}" srcOrd="1" destOrd="0" presId="urn:microsoft.com/office/officeart/2005/8/layout/hierarchy2"/>
    <dgm:cxn modelId="{FE0428A4-6C17-4DF4-84E9-E996651E9D60}" srcId="{A8D5E160-F54C-4B1F-83F8-B5B05C14A9B5}" destId="{36A987EE-2597-48E2-AF34-CFB7B194DD95}" srcOrd="0" destOrd="0" parTransId="{A00D07BC-DB84-4F22-B910-7B00B2979705}" sibTransId="{33BC2E69-D1D4-4379-890B-969BB17CEC34}"/>
    <dgm:cxn modelId="{8CE244CD-E972-42BC-9EB8-C749AFE00D87}" type="presOf" srcId="{768B0C29-895C-46A8-9DEE-9B3D22A8D834}" destId="{F56760C7-57F2-4C10-BF92-CEF802CBDDED}" srcOrd="0" destOrd="0" presId="urn:microsoft.com/office/officeart/2005/8/layout/hierarchy2"/>
    <dgm:cxn modelId="{DB02ECCA-38FB-4B15-B63B-FFC85C2BF846}" type="presOf" srcId="{6F01F19E-D47F-4872-A2CF-9305C91E1402}" destId="{03B41A4D-37EE-43B5-BC03-A8EC5A0E34A8}" srcOrd="1" destOrd="0" presId="urn:microsoft.com/office/officeart/2005/8/layout/hierarchy2"/>
    <dgm:cxn modelId="{8BF65E67-CF95-4137-A13A-7F87153DF90D}" type="presParOf" srcId="{84663B93-EA7F-4A81-BD43-2A7051310980}" destId="{0F57318B-794D-47F3-A3B5-06B32F1C4397}" srcOrd="0" destOrd="0" presId="urn:microsoft.com/office/officeart/2005/8/layout/hierarchy2"/>
    <dgm:cxn modelId="{23DE9EAC-6778-4415-AF95-29AA6723C8B7}" type="presParOf" srcId="{0F57318B-794D-47F3-A3B5-06B32F1C4397}" destId="{9808F18F-A96C-4A70-B927-FB1F242064F1}" srcOrd="0" destOrd="0" presId="urn:microsoft.com/office/officeart/2005/8/layout/hierarchy2"/>
    <dgm:cxn modelId="{A5F46ACF-0056-43FC-AE3A-B3C021DB6702}" type="presParOf" srcId="{0F57318B-794D-47F3-A3B5-06B32F1C4397}" destId="{06C241EF-C81B-481F-BA1C-92783FE5414E}" srcOrd="1" destOrd="0" presId="urn:microsoft.com/office/officeart/2005/8/layout/hierarchy2"/>
    <dgm:cxn modelId="{1698522C-B3AA-41F9-AE28-CE2B03A6EADA}" type="presParOf" srcId="{06C241EF-C81B-481F-BA1C-92783FE5414E}" destId="{16E83853-4BC7-48AC-A1F2-218DD32F47C6}" srcOrd="0" destOrd="0" presId="urn:microsoft.com/office/officeart/2005/8/layout/hierarchy2"/>
    <dgm:cxn modelId="{AFB4B08F-52A4-4413-9B49-730847CAD30C}" type="presParOf" srcId="{16E83853-4BC7-48AC-A1F2-218DD32F47C6}" destId="{F6F95440-6477-4D99-BD3A-93388F68EBD4}" srcOrd="0" destOrd="0" presId="urn:microsoft.com/office/officeart/2005/8/layout/hierarchy2"/>
    <dgm:cxn modelId="{3310B15F-9E21-41C6-B3DB-F3107450F926}" type="presParOf" srcId="{06C241EF-C81B-481F-BA1C-92783FE5414E}" destId="{ED17C801-5BAA-44AB-9A03-04B38CF871A1}" srcOrd="1" destOrd="0" presId="urn:microsoft.com/office/officeart/2005/8/layout/hierarchy2"/>
    <dgm:cxn modelId="{00C9A2D9-4914-43DD-95E9-CF6A59C700FE}" type="presParOf" srcId="{ED17C801-5BAA-44AB-9A03-04B38CF871A1}" destId="{FCDBD2DB-EB90-45BA-8055-63C4CD3A663D}" srcOrd="0" destOrd="0" presId="urn:microsoft.com/office/officeart/2005/8/layout/hierarchy2"/>
    <dgm:cxn modelId="{FB142B0C-3C18-4002-B3C6-99C4D5E40F5C}" type="presParOf" srcId="{ED17C801-5BAA-44AB-9A03-04B38CF871A1}" destId="{F9DA9718-6D4B-4DC2-B652-AA960340D538}" srcOrd="1" destOrd="0" presId="urn:microsoft.com/office/officeart/2005/8/layout/hierarchy2"/>
    <dgm:cxn modelId="{3CCADC13-3940-4C79-9731-489C6DD0CD4F}" type="presParOf" srcId="{F9DA9718-6D4B-4DC2-B652-AA960340D538}" destId="{CDD3AE22-FF75-4411-9664-465E440C55E4}" srcOrd="0" destOrd="0" presId="urn:microsoft.com/office/officeart/2005/8/layout/hierarchy2"/>
    <dgm:cxn modelId="{3DCE6294-0724-4F48-8DF7-4E46DA5EAB04}" type="presParOf" srcId="{CDD3AE22-FF75-4411-9664-465E440C55E4}" destId="{8C9F854B-EAEA-4F23-8096-46B2175A8CBB}" srcOrd="0" destOrd="0" presId="urn:microsoft.com/office/officeart/2005/8/layout/hierarchy2"/>
    <dgm:cxn modelId="{2CD56D96-1E2C-43D7-867E-4217E2743A06}" type="presParOf" srcId="{F9DA9718-6D4B-4DC2-B652-AA960340D538}" destId="{BE7FFEA8-B4A5-4673-9BE1-646683302321}" srcOrd="1" destOrd="0" presId="urn:microsoft.com/office/officeart/2005/8/layout/hierarchy2"/>
    <dgm:cxn modelId="{203396CC-E2E9-44C7-911F-778E599B2EE6}" type="presParOf" srcId="{BE7FFEA8-B4A5-4673-9BE1-646683302321}" destId="{86472D3A-4EA7-4B9A-876D-76BC7919149D}" srcOrd="0" destOrd="0" presId="urn:microsoft.com/office/officeart/2005/8/layout/hierarchy2"/>
    <dgm:cxn modelId="{69C14C18-4369-4987-A3C1-B18C539770EF}" type="presParOf" srcId="{BE7FFEA8-B4A5-4673-9BE1-646683302321}" destId="{4A4C9D15-B18C-4DFA-83C2-02C3A15139A4}" srcOrd="1" destOrd="0" presId="urn:microsoft.com/office/officeart/2005/8/layout/hierarchy2"/>
    <dgm:cxn modelId="{09372A7A-7F95-4E63-861B-7FA8D1AF7049}" type="presParOf" srcId="{06C241EF-C81B-481F-BA1C-92783FE5414E}" destId="{E445566C-28AC-42CD-810D-439F2A007851}" srcOrd="2" destOrd="0" presId="urn:microsoft.com/office/officeart/2005/8/layout/hierarchy2"/>
    <dgm:cxn modelId="{65DFA19F-6EB6-4F2D-8764-F21CBCC1578C}" type="presParOf" srcId="{E445566C-28AC-42CD-810D-439F2A007851}" destId="{03B41A4D-37EE-43B5-BC03-A8EC5A0E34A8}" srcOrd="0" destOrd="0" presId="urn:microsoft.com/office/officeart/2005/8/layout/hierarchy2"/>
    <dgm:cxn modelId="{D4AA1298-21DA-450C-9FBB-C47E6D0E5DD9}" type="presParOf" srcId="{06C241EF-C81B-481F-BA1C-92783FE5414E}" destId="{EA408FEA-65B0-4F40-9F8B-D9713B10B901}" srcOrd="3" destOrd="0" presId="urn:microsoft.com/office/officeart/2005/8/layout/hierarchy2"/>
    <dgm:cxn modelId="{884040A5-962D-4473-8241-99CDD67B3810}" type="presParOf" srcId="{EA408FEA-65B0-4F40-9F8B-D9713B10B901}" destId="{9F805F56-BDAF-4865-A7B2-864BBD69FDC7}" srcOrd="0" destOrd="0" presId="urn:microsoft.com/office/officeart/2005/8/layout/hierarchy2"/>
    <dgm:cxn modelId="{4E1C889C-3F53-4A80-B546-242D5244B43F}" type="presParOf" srcId="{EA408FEA-65B0-4F40-9F8B-D9713B10B901}" destId="{CBC7042D-36E7-4D95-9C70-552B10254126}" srcOrd="1" destOrd="0" presId="urn:microsoft.com/office/officeart/2005/8/layout/hierarchy2"/>
    <dgm:cxn modelId="{3E569385-23DE-4E0F-BD14-A5A8E2054DDC}" type="presParOf" srcId="{CBC7042D-36E7-4D95-9C70-552B10254126}" destId="{ED50C086-41B7-4A2F-978C-3C84EFA8AFE8}" srcOrd="0" destOrd="0" presId="urn:microsoft.com/office/officeart/2005/8/layout/hierarchy2"/>
    <dgm:cxn modelId="{86AAF64A-0A0C-4EFA-B447-4277273E0E7E}" type="presParOf" srcId="{ED50C086-41B7-4A2F-978C-3C84EFA8AFE8}" destId="{D28E4706-8F13-487C-8B4D-1D60F9F80EAE}" srcOrd="0" destOrd="0" presId="urn:microsoft.com/office/officeart/2005/8/layout/hierarchy2"/>
    <dgm:cxn modelId="{25206E69-2A93-49A1-B73D-07A7BCF338C0}" type="presParOf" srcId="{CBC7042D-36E7-4D95-9C70-552B10254126}" destId="{CEDF35A8-245C-4E29-BEE6-4AFF9D58C9DC}" srcOrd="1" destOrd="0" presId="urn:microsoft.com/office/officeart/2005/8/layout/hierarchy2"/>
    <dgm:cxn modelId="{C30F14E7-76C8-466A-B6C9-6E745D03F75D}" type="presParOf" srcId="{CEDF35A8-245C-4E29-BEE6-4AFF9D58C9DC}" destId="{0E813738-79A4-4709-89CA-B0D0559DA733}" srcOrd="0" destOrd="0" presId="urn:microsoft.com/office/officeart/2005/8/layout/hierarchy2"/>
    <dgm:cxn modelId="{EEEBCD41-67A5-4DFE-9DF4-927BE3053419}" type="presParOf" srcId="{CEDF35A8-245C-4E29-BEE6-4AFF9D58C9DC}" destId="{3D1FF3CC-FD43-411B-B9A2-449FB3B7AE89}" srcOrd="1" destOrd="0" presId="urn:microsoft.com/office/officeart/2005/8/layout/hierarchy2"/>
    <dgm:cxn modelId="{A1D58DF5-F625-49F1-B1FF-74CF1C2E60F2}" type="presParOf" srcId="{06C241EF-C81B-481F-BA1C-92783FE5414E}" destId="{3D1D9D0B-A9C4-4EB2-8FE1-DC3068D07B58}" srcOrd="4" destOrd="0" presId="urn:microsoft.com/office/officeart/2005/8/layout/hierarchy2"/>
    <dgm:cxn modelId="{4A137BB8-EA39-48A9-AD12-1EA80F1F80AA}" type="presParOf" srcId="{3D1D9D0B-A9C4-4EB2-8FE1-DC3068D07B58}" destId="{DD162ADC-0699-4FFD-AB09-C7FDFB991C06}" srcOrd="0" destOrd="0" presId="urn:microsoft.com/office/officeart/2005/8/layout/hierarchy2"/>
    <dgm:cxn modelId="{6884ACEF-188B-4AB2-9CAF-A394EB409B6B}" type="presParOf" srcId="{06C241EF-C81B-481F-BA1C-92783FE5414E}" destId="{6EDE1054-E47E-4DB5-B061-3FF839152FCC}" srcOrd="5" destOrd="0" presId="urn:microsoft.com/office/officeart/2005/8/layout/hierarchy2"/>
    <dgm:cxn modelId="{0ABB6BD7-7B8B-470F-AA77-81CF5C52E9BD}" type="presParOf" srcId="{6EDE1054-E47E-4DB5-B061-3FF839152FCC}" destId="{091AC1A6-838C-452B-ADEC-4D4C574C0DF9}" srcOrd="0" destOrd="0" presId="urn:microsoft.com/office/officeart/2005/8/layout/hierarchy2"/>
    <dgm:cxn modelId="{0882F07F-1D71-4C02-A37E-72E83CD8AB8A}" type="presParOf" srcId="{6EDE1054-E47E-4DB5-B061-3FF839152FCC}" destId="{E9E1383B-FA78-47EE-9273-DD69B9088488}" srcOrd="1" destOrd="0" presId="urn:microsoft.com/office/officeart/2005/8/layout/hierarchy2"/>
    <dgm:cxn modelId="{69887E92-0B35-48CB-B289-38D1A4F85447}" type="presParOf" srcId="{E9E1383B-FA78-47EE-9273-DD69B9088488}" destId="{13A2D2DC-0502-4F63-AC5F-D5081EB2DD6F}" srcOrd="0" destOrd="0" presId="urn:microsoft.com/office/officeart/2005/8/layout/hierarchy2"/>
    <dgm:cxn modelId="{008320B2-E233-401B-9C5C-53275A99A180}" type="presParOf" srcId="{13A2D2DC-0502-4F63-AC5F-D5081EB2DD6F}" destId="{0748CAD6-185F-4FCF-90D4-189DD70211F2}" srcOrd="0" destOrd="0" presId="urn:microsoft.com/office/officeart/2005/8/layout/hierarchy2"/>
    <dgm:cxn modelId="{CE196BC1-19F2-421F-B9C3-2015762FFA44}" type="presParOf" srcId="{E9E1383B-FA78-47EE-9273-DD69B9088488}" destId="{B34E0F2A-AF8C-4149-BBFE-F1D925884BA8}" srcOrd="1" destOrd="0" presId="urn:microsoft.com/office/officeart/2005/8/layout/hierarchy2"/>
    <dgm:cxn modelId="{8BDB1B61-3B08-44BD-8C22-497046D8C417}" type="presParOf" srcId="{B34E0F2A-AF8C-4149-BBFE-F1D925884BA8}" destId="{A29527A6-EBEB-4F67-BEAB-0EB0D863CB81}" srcOrd="0" destOrd="0" presId="urn:microsoft.com/office/officeart/2005/8/layout/hierarchy2"/>
    <dgm:cxn modelId="{DA138695-22FB-4B0F-B4C8-FF03F8F3D5BA}" type="presParOf" srcId="{B34E0F2A-AF8C-4149-BBFE-F1D925884BA8}" destId="{2C858651-C386-490C-96C7-8DCF66642381}" srcOrd="1" destOrd="0" presId="urn:microsoft.com/office/officeart/2005/8/layout/hierarchy2"/>
    <dgm:cxn modelId="{0B2A0A4C-62EA-480D-8C57-FF116854547E}" type="presParOf" srcId="{06C241EF-C81B-481F-BA1C-92783FE5414E}" destId="{5E7C8EB5-297B-4064-A429-659FB348B278}" srcOrd="6" destOrd="0" presId="urn:microsoft.com/office/officeart/2005/8/layout/hierarchy2"/>
    <dgm:cxn modelId="{12FC0D83-318B-4E3F-955B-6E8463B3FB50}" type="presParOf" srcId="{5E7C8EB5-297B-4064-A429-659FB348B278}" destId="{8E05EC9B-EDB6-4C68-9783-7624E658AC74}" srcOrd="0" destOrd="0" presId="urn:microsoft.com/office/officeart/2005/8/layout/hierarchy2"/>
    <dgm:cxn modelId="{18D2E8EE-530C-4F1A-AD4F-DEEC12EEF990}" type="presParOf" srcId="{06C241EF-C81B-481F-BA1C-92783FE5414E}" destId="{AF212BEA-2ACA-46C1-AA57-AA8B733C0122}" srcOrd="7" destOrd="0" presId="urn:microsoft.com/office/officeart/2005/8/layout/hierarchy2"/>
    <dgm:cxn modelId="{AC946F88-A028-4A81-93B3-2DE8D2657086}" type="presParOf" srcId="{AF212BEA-2ACA-46C1-AA57-AA8B733C0122}" destId="{529B2781-ED70-4DD8-A4B7-EE71A10012DF}" srcOrd="0" destOrd="0" presId="urn:microsoft.com/office/officeart/2005/8/layout/hierarchy2"/>
    <dgm:cxn modelId="{92DBBE0E-D4ED-41FA-84AB-093F007E5EEF}" type="presParOf" srcId="{AF212BEA-2ACA-46C1-AA57-AA8B733C0122}" destId="{61A00C5F-D4B2-4476-94E8-E6B153317CFE}" srcOrd="1" destOrd="0" presId="urn:microsoft.com/office/officeart/2005/8/layout/hierarchy2"/>
    <dgm:cxn modelId="{87216CB7-47E2-49F7-B51B-C967B0D28DBE}" type="presParOf" srcId="{61A00C5F-D4B2-4476-94E8-E6B153317CFE}" destId="{70B3D605-3A36-442D-BA5D-9DA752013664}" srcOrd="0" destOrd="0" presId="urn:microsoft.com/office/officeart/2005/8/layout/hierarchy2"/>
    <dgm:cxn modelId="{599ED7EE-1570-4958-B4E9-9F618A7B72FD}" type="presParOf" srcId="{70B3D605-3A36-442D-BA5D-9DA752013664}" destId="{B0CCE49A-8C36-4044-8D54-3BE627900551}" srcOrd="0" destOrd="0" presId="urn:microsoft.com/office/officeart/2005/8/layout/hierarchy2"/>
    <dgm:cxn modelId="{1E32929D-E026-46D8-BCAD-2A87571CA4C0}" type="presParOf" srcId="{61A00C5F-D4B2-4476-94E8-E6B153317CFE}" destId="{5E5BE883-4129-414C-8633-35DE004734AD}" srcOrd="1" destOrd="0" presId="urn:microsoft.com/office/officeart/2005/8/layout/hierarchy2"/>
    <dgm:cxn modelId="{8455FE2E-36E5-432A-BD84-26AC9C0D8EA4}" type="presParOf" srcId="{5E5BE883-4129-414C-8633-35DE004734AD}" destId="{F56760C7-57F2-4C10-BF92-CEF802CBDDED}" srcOrd="0" destOrd="0" presId="urn:microsoft.com/office/officeart/2005/8/layout/hierarchy2"/>
    <dgm:cxn modelId="{E4C399BF-370B-494E-94A8-F9112CBB0404}" type="presParOf" srcId="{5E5BE883-4129-414C-8633-35DE004734AD}" destId="{92504084-3A65-4AAD-AB1D-394F1A393C99}" srcOrd="1" destOrd="0" presId="urn:microsoft.com/office/officeart/2005/8/layout/hierarchy2"/>
    <dgm:cxn modelId="{8B46740B-D7D5-4D55-BBAE-9A2131760CCD}" type="presParOf" srcId="{06C241EF-C81B-481F-BA1C-92783FE5414E}" destId="{4E5D96F0-65A6-4B8E-AFB0-2A8CE4415E31}" srcOrd="8" destOrd="0" presId="urn:microsoft.com/office/officeart/2005/8/layout/hierarchy2"/>
    <dgm:cxn modelId="{E291A04A-0B94-4836-B429-7F1AD74C8869}" type="presParOf" srcId="{4E5D96F0-65A6-4B8E-AFB0-2A8CE4415E31}" destId="{B6FF5C9E-FE74-4C9A-8E99-360F4A7A7B61}" srcOrd="0" destOrd="0" presId="urn:microsoft.com/office/officeart/2005/8/layout/hierarchy2"/>
    <dgm:cxn modelId="{B4D7E786-16E9-4CFD-A889-0FC315BE9235}" type="presParOf" srcId="{06C241EF-C81B-481F-BA1C-92783FE5414E}" destId="{A4EB0191-5936-45AF-8E18-9BE4601E2CAA}" srcOrd="9" destOrd="0" presId="urn:microsoft.com/office/officeart/2005/8/layout/hierarchy2"/>
    <dgm:cxn modelId="{0D988F08-F161-423B-86DF-9DD349437F90}" type="presParOf" srcId="{A4EB0191-5936-45AF-8E18-9BE4601E2CAA}" destId="{E4580BE6-9618-4035-BF51-FC3D160D1A90}" srcOrd="0" destOrd="0" presId="urn:microsoft.com/office/officeart/2005/8/layout/hierarchy2"/>
    <dgm:cxn modelId="{4B504FF2-33D6-4941-AFB4-B25CA369F17B}" type="presParOf" srcId="{A4EB0191-5936-45AF-8E18-9BE4601E2CAA}" destId="{8201D1ED-72ED-4816-B182-224F65D0F39D}" srcOrd="1" destOrd="0" presId="urn:microsoft.com/office/officeart/2005/8/layout/hierarchy2"/>
    <dgm:cxn modelId="{754A3A44-B0AA-4CEA-8489-7D27D93E482B}" type="presParOf" srcId="{8201D1ED-72ED-4816-B182-224F65D0F39D}" destId="{900FC150-B26D-4B6D-9340-79D49B0F2515}" srcOrd="0" destOrd="0" presId="urn:microsoft.com/office/officeart/2005/8/layout/hierarchy2"/>
    <dgm:cxn modelId="{8D694E97-2807-4AA0-A04F-7562BBA9D5FB}" type="presParOf" srcId="{900FC150-B26D-4B6D-9340-79D49B0F2515}" destId="{14F62FD5-9FC6-4275-BEDF-7AEE4D511A64}" srcOrd="0" destOrd="0" presId="urn:microsoft.com/office/officeart/2005/8/layout/hierarchy2"/>
    <dgm:cxn modelId="{D993DEF6-3FE7-4399-B569-2869CE9C4481}" type="presParOf" srcId="{8201D1ED-72ED-4816-B182-224F65D0F39D}" destId="{15B7999A-54D4-4EE1-9653-77F992C2079B}" srcOrd="1" destOrd="0" presId="urn:microsoft.com/office/officeart/2005/8/layout/hierarchy2"/>
    <dgm:cxn modelId="{83C94F90-36BD-4877-9306-C81852C5D7A1}" type="presParOf" srcId="{15B7999A-54D4-4EE1-9653-77F992C2079B}" destId="{77553C3A-8D47-427D-B97C-8E48D7AD8C75}" srcOrd="0" destOrd="0" presId="urn:microsoft.com/office/officeart/2005/8/layout/hierarchy2"/>
    <dgm:cxn modelId="{2AEB56C6-1425-4DC7-ADDD-9F66FDE4FE55}" type="presParOf" srcId="{15B7999A-54D4-4EE1-9653-77F992C2079B}" destId="{C6ABDDA9-7B74-43BD-AEA4-2EA18B614FF5}" srcOrd="1" destOrd="0" presId="urn:microsoft.com/office/officeart/2005/8/layout/hierarchy2"/>
    <dgm:cxn modelId="{91AFF128-69EB-4203-A8C2-1BFF5475319D}" type="presParOf" srcId="{06C241EF-C81B-481F-BA1C-92783FE5414E}" destId="{21AE11F5-AC4C-4849-B550-DEF91CBAC144}" srcOrd="10" destOrd="0" presId="urn:microsoft.com/office/officeart/2005/8/layout/hierarchy2"/>
    <dgm:cxn modelId="{D255AF3B-BC88-4918-90B6-BD8E0E7B8DCC}" type="presParOf" srcId="{21AE11F5-AC4C-4849-B550-DEF91CBAC144}" destId="{BF8CD8C7-4437-4E5E-ADB1-51C3EF016543}" srcOrd="0" destOrd="0" presId="urn:microsoft.com/office/officeart/2005/8/layout/hierarchy2"/>
    <dgm:cxn modelId="{9C910DE4-26F9-433D-BDA7-44F14259BFDB}" type="presParOf" srcId="{06C241EF-C81B-481F-BA1C-92783FE5414E}" destId="{5FD032DA-FF33-482A-8D0B-971216BB4101}" srcOrd="11" destOrd="0" presId="urn:microsoft.com/office/officeart/2005/8/layout/hierarchy2"/>
    <dgm:cxn modelId="{076735B3-F006-496A-9161-23D786F2E6C5}" type="presParOf" srcId="{5FD032DA-FF33-482A-8D0B-971216BB4101}" destId="{91F1D0A1-A260-4557-A245-1BD6D6638728}" srcOrd="0" destOrd="0" presId="urn:microsoft.com/office/officeart/2005/8/layout/hierarchy2"/>
    <dgm:cxn modelId="{AE91AF54-6A7B-49FE-AC50-C85672D6A40E}" type="presParOf" srcId="{5FD032DA-FF33-482A-8D0B-971216BB4101}" destId="{17C144D2-DEAC-4A44-8D96-38C3F1DA1B5A}" srcOrd="1" destOrd="0" presId="urn:microsoft.com/office/officeart/2005/8/layout/hierarchy2"/>
    <dgm:cxn modelId="{4D641F2C-AC03-4168-BC37-E867982725BA}" type="presParOf" srcId="{17C144D2-DEAC-4A44-8D96-38C3F1DA1B5A}" destId="{A8920E93-320E-48F3-B0AF-9DC0EA53EA47}" srcOrd="0" destOrd="0" presId="urn:microsoft.com/office/officeart/2005/8/layout/hierarchy2"/>
    <dgm:cxn modelId="{98947FA4-0339-4D6C-8211-647F444509C1}" type="presParOf" srcId="{A8920E93-320E-48F3-B0AF-9DC0EA53EA47}" destId="{9C8EEF0C-3A4B-4799-B57B-6D7862B77509}" srcOrd="0" destOrd="0" presId="urn:microsoft.com/office/officeart/2005/8/layout/hierarchy2"/>
    <dgm:cxn modelId="{27C88F15-8DA2-40D0-875F-7D3A932DDE2B}" type="presParOf" srcId="{17C144D2-DEAC-4A44-8D96-38C3F1DA1B5A}" destId="{A94014E6-F383-4D8A-A89D-77E3994A03D4}" srcOrd="1" destOrd="0" presId="urn:microsoft.com/office/officeart/2005/8/layout/hierarchy2"/>
    <dgm:cxn modelId="{6D3B920D-C431-4E63-A184-ABCED2F654D3}" type="presParOf" srcId="{A94014E6-F383-4D8A-A89D-77E3994A03D4}" destId="{05B34D58-62C5-487D-9C7C-EE40D3838425}" srcOrd="0" destOrd="0" presId="urn:microsoft.com/office/officeart/2005/8/layout/hierarchy2"/>
    <dgm:cxn modelId="{521F40A4-6AF5-4AAB-B1DE-900A0BE43FB2}" type="presParOf" srcId="{A94014E6-F383-4D8A-A89D-77E3994A03D4}" destId="{FC037BDD-B144-4C4E-BF00-17AD4EA488EB}" srcOrd="1" destOrd="0" presId="urn:microsoft.com/office/officeart/2005/8/layout/hierarchy2"/>
    <dgm:cxn modelId="{8B181648-4C11-420F-A4B2-21FF3DDDB51F}" type="presParOf" srcId="{06C241EF-C81B-481F-BA1C-92783FE5414E}" destId="{F0BF3BBE-3952-48CE-9B86-177EEFF95FA4}" srcOrd="12" destOrd="0" presId="urn:microsoft.com/office/officeart/2005/8/layout/hierarchy2"/>
    <dgm:cxn modelId="{4D9799B0-B861-4DF5-B9DD-FFF47C0777FF}" type="presParOf" srcId="{F0BF3BBE-3952-48CE-9B86-177EEFF95FA4}" destId="{CD70A22D-3D8B-4402-912F-BAC74158937B}" srcOrd="0" destOrd="0" presId="urn:microsoft.com/office/officeart/2005/8/layout/hierarchy2"/>
    <dgm:cxn modelId="{AC4293C3-8225-4316-B26C-323BBAECA6D3}" type="presParOf" srcId="{06C241EF-C81B-481F-BA1C-92783FE5414E}" destId="{E52A088D-C123-4CF8-881B-563DE033CCC2}" srcOrd="13" destOrd="0" presId="urn:microsoft.com/office/officeart/2005/8/layout/hierarchy2"/>
    <dgm:cxn modelId="{FB331949-8E22-4952-91D7-71504DADB3E0}" type="presParOf" srcId="{E52A088D-C123-4CF8-881B-563DE033CCC2}" destId="{5388597F-4426-4616-9FB8-B36B0DD8B9B4}" srcOrd="0" destOrd="0" presId="urn:microsoft.com/office/officeart/2005/8/layout/hierarchy2"/>
    <dgm:cxn modelId="{21389F31-1B3E-4933-AD62-DF896EC8C209}" type="presParOf" srcId="{E52A088D-C123-4CF8-881B-563DE033CCC2}" destId="{62E46C71-A37D-40F9-9AD4-9618E47FEB26}" srcOrd="1" destOrd="0" presId="urn:microsoft.com/office/officeart/2005/8/layout/hierarchy2"/>
    <dgm:cxn modelId="{02F340DF-B1F1-4852-91F5-8E234544ED61}" type="presParOf" srcId="{62E46C71-A37D-40F9-9AD4-9618E47FEB26}" destId="{128E178A-F10A-463B-B94E-EBB90B2ACBAA}" srcOrd="0" destOrd="0" presId="urn:microsoft.com/office/officeart/2005/8/layout/hierarchy2"/>
    <dgm:cxn modelId="{AB83676D-682E-4891-B13E-57C7043821FE}" type="presParOf" srcId="{128E178A-F10A-463B-B94E-EBB90B2ACBAA}" destId="{5A9F05E7-8434-452A-A460-5676124C1AC7}" srcOrd="0" destOrd="0" presId="urn:microsoft.com/office/officeart/2005/8/layout/hierarchy2"/>
    <dgm:cxn modelId="{4CD5FB96-ED36-4301-9645-21049A3F0310}" type="presParOf" srcId="{62E46C71-A37D-40F9-9AD4-9618E47FEB26}" destId="{1DA62A98-DCF3-4223-B1EA-8C61DF99DF6F}" srcOrd="1" destOrd="0" presId="urn:microsoft.com/office/officeart/2005/8/layout/hierarchy2"/>
    <dgm:cxn modelId="{889E10CF-850E-4CFD-BEF8-5A20E0717ABF}" type="presParOf" srcId="{1DA62A98-DCF3-4223-B1EA-8C61DF99DF6F}" destId="{D126615B-0347-42FA-951E-9A8511F079E3}" srcOrd="0" destOrd="0" presId="urn:microsoft.com/office/officeart/2005/8/layout/hierarchy2"/>
    <dgm:cxn modelId="{37317BE5-1A13-4DAA-8D25-C5DD5C8D7F97}" type="presParOf" srcId="{1DA62A98-DCF3-4223-B1EA-8C61DF99DF6F}" destId="{E454C7E1-4039-40B5-900A-1F373E151B0C}" srcOrd="1" destOrd="0" presId="urn:microsoft.com/office/officeart/2005/8/layout/hierarchy2"/>
    <dgm:cxn modelId="{74B79E60-40E5-4E27-A97C-B3041FECE7E9}" type="presParOf" srcId="{06C241EF-C81B-481F-BA1C-92783FE5414E}" destId="{AD2F504B-E588-4F8E-A334-5539CBA12EEA}" srcOrd="14" destOrd="0" presId="urn:microsoft.com/office/officeart/2005/8/layout/hierarchy2"/>
    <dgm:cxn modelId="{4E8036C1-C05C-446C-9862-5A9E999D3201}" type="presParOf" srcId="{AD2F504B-E588-4F8E-A334-5539CBA12EEA}" destId="{B5BED2EE-89A0-4A56-82CC-CFE13AF35BE0}" srcOrd="0" destOrd="0" presId="urn:microsoft.com/office/officeart/2005/8/layout/hierarchy2"/>
    <dgm:cxn modelId="{0945E70C-7613-427D-AC0C-2CB2D40CEB8A}" type="presParOf" srcId="{06C241EF-C81B-481F-BA1C-92783FE5414E}" destId="{F9E11689-E64E-4B3D-B625-B350DA413258}" srcOrd="15" destOrd="0" presId="urn:microsoft.com/office/officeart/2005/8/layout/hierarchy2"/>
    <dgm:cxn modelId="{B16992CB-4D0B-4E05-B247-240E9CE4D7D6}" type="presParOf" srcId="{F9E11689-E64E-4B3D-B625-B350DA413258}" destId="{B0BB1C71-0D55-4D8F-8570-6991CB7A7DCC}" srcOrd="0" destOrd="0" presId="urn:microsoft.com/office/officeart/2005/8/layout/hierarchy2"/>
    <dgm:cxn modelId="{B2EF563A-FB2D-49AE-9EC4-284A2E2BD9F0}" type="presParOf" srcId="{F9E11689-E64E-4B3D-B625-B350DA413258}" destId="{EF6E5D8F-2199-4010-8D26-65449D76458A}" srcOrd="1" destOrd="0" presId="urn:microsoft.com/office/officeart/2005/8/layout/hierarchy2"/>
    <dgm:cxn modelId="{44D6E29D-EA33-45D7-8ACF-66E0D00DE149}" type="presParOf" srcId="{EF6E5D8F-2199-4010-8D26-65449D76458A}" destId="{ADE9F2EB-0B7C-4C35-A956-B3431CF0C129}" srcOrd="0" destOrd="0" presId="urn:microsoft.com/office/officeart/2005/8/layout/hierarchy2"/>
    <dgm:cxn modelId="{0D917138-39B5-4123-9559-A72FB24B7E84}" type="presParOf" srcId="{ADE9F2EB-0B7C-4C35-A956-B3431CF0C129}" destId="{4D1627BF-B198-42F6-AA7C-9C975E8FBD1F}" srcOrd="0" destOrd="0" presId="urn:microsoft.com/office/officeart/2005/8/layout/hierarchy2"/>
    <dgm:cxn modelId="{902E8522-D708-4719-A22B-304A82969167}" type="presParOf" srcId="{EF6E5D8F-2199-4010-8D26-65449D76458A}" destId="{08228FB1-C691-4B3C-9205-45F5993C7870}" srcOrd="1" destOrd="0" presId="urn:microsoft.com/office/officeart/2005/8/layout/hierarchy2"/>
    <dgm:cxn modelId="{4EFEB112-E134-4734-88D2-0767058288AC}" type="presParOf" srcId="{08228FB1-C691-4B3C-9205-45F5993C7870}" destId="{90C40634-0265-4413-A0BC-7D5918BC8B3A}" srcOrd="0" destOrd="0" presId="urn:microsoft.com/office/officeart/2005/8/layout/hierarchy2"/>
    <dgm:cxn modelId="{E056E8A0-17E6-451C-9650-3344357C342C}" type="presParOf" srcId="{08228FB1-C691-4B3C-9205-45F5993C7870}" destId="{C88EE981-CD11-42BE-986B-E799BC0CD2FA}"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08F18F-A96C-4A70-B927-FB1F242064F1}">
      <dsp:nvSpPr>
        <dsp:cNvPr id="0" name=""/>
        <dsp:cNvSpPr/>
      </dsp:nvSpPr>
      <dsp:spPr>
        <a:xfrm>
          <a:off x="2374" y="1896859"/>
          <a:ext cx="842820"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Input</a:t>
          </a:r>
          <a:endParaRPr lang="en-US" sz="1100" kern="1200" dirty="0"/>
        </a:p>
      </dsp:txBody>
      <dsp:txXfrm>
        <a:off x="14717" y="1909202"/>
        <a:ext cx="818134" cy="396724"/>
      </dsp:txXfrm>
    </dsp:sp>
    <dsp:sp modelId="{16E83853-4BC7-48AC-A1F2-218DD32F47C6}">
      <dsp:nvSpPr>
        <dsp:cNvPr id="0" name=""/>
        <dsp:cNvSpPr/>
      </dsp:nvSpPr>
      <dsp:spPr>
        <a:xfrm rot="16874489">
          <a:off x="149081" y="1250479"/>
          <a:ext cx="1729354" cy="17995"/>
        </a:xfrm>
        <a:custGeom>
          <a:avLst/>
          <a:gdLst/>
          <a:ahLst/>
          <a:cxnLst/>
          <a:rect l="0" t="0" r="0" b="0"/>
          <a:pathLst>
            <a:path>
              <a:moveTo>
                <a:pt x="0" y="8997"/>
              </a:moveTo>
              <a:lnTo>
                <a:pt x="1729354" y="899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970524" y="1216243"/>
        <a:ext cx="86467" cy="86467"/>
      </dsp:txXfrm>
    </dsp:sp>
    <dsp:sp modelId="{FCDBD2DB-EB90-45BA-8055-63C4CD3A663D}">
      <dsp:nvSpPr>
        <dsp:cNvPr id="0" name=""/>
        <dsp:cNvSpPr/>
      </dsp:nvSpPr>
      <dsp:spPr>
        <a:xfrm>
          <a:off x="1182322" y="200684"/>
          <a:ext cx="842820"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Type</a:t>
          </a:r>
          <a:endParaRPr lang="en-US" sz="1100" kern="1200" dirty="0"/>
        </a:p>
      </dsp:txBody>
      <dsp:txXfrm>
        <a:off x="1194665" y="213027"/>
        <a:ext cx="818134" cy="396724"/>
      </dsp:txXfrm>
    </dsp:sp>
    <dsp:sp modelId="{CDD3AE22-FF75-4411-9664-465E440C55E4}">
      <dsp:nvSpPr>
        <dsp:cNvPr id="0" name=""/>
        <dsp:cNvSpPr/>
      </dsp:nvSpPr>
      <dsp:spPr>
        <a:xfrm>
          <a:off x="2025142" y="402391"/>
          <a:ext cx="337128" cy="17995"/>
        </a:xfrm>
        <a:custGeom>
          <a:avLst/>
          <a:gdLst/>
          <a:ahLst/>
          <a:cxnLst/>
          <a:rect l="0" t="0" r="0" b="0"/>
          <a:pathLst>
            <a:path>
              <a:moveTo>
                <a:pt x="0" y="8997"/>
              </a:moveTo>
              <a:lnTo>
                <a:pt x="337128" y="899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185278" y="402961"/>
        <a:ext cx="16856" cy="16856"/>
      </dsp:txXfrm>
    </dsp:sp>
    <dsp:sp modelId="{86472D3A-4EA7-4B9A-876D-76BC7919149D}">
      <dsp:nvSpPr>
        <dsp:cNvPr id="0" name=""/>
        <dsp:cNvSpPr/>
      </dsp:nvSpPr>
      <dsp:spPr>
        <a:xfrm>
          <a:off x="2362270" y="200684"/>
          <a:ext cx="1685218"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Type of input </a:t>
          </a:r>
          <a:endParaRPr lang="en-US" sz="1100" kern="1200" dirty="0"/>
        </a:p>
      </dsp:txBody>
      <dsp:txXfrm>
        <a:off x="2374613" y="213027"/>
        <a:ext cx="1660532" cy="396724"/>
      </dsp:txXfrm>
    </dsp:sp>
    <dsp:sp modelId="{E445566C-28AC-42CD-810D-439F2A007851}">
      <dsp:nvSpPr>
        <dsp:cNvPr id="0" name=""/>
        <dsp:cNvSpPr/>
      </dsp:nvSpPr>
      <dsp:spPr>
        <a:xfrm rot="17132988">
          <a:off x="384966" y="1492790"/>
          <a:ext cx="1257584" cy="17995"/>
        </a:xfrm>
        <a:custGeom>
          <a:avLst/>
          <a:gdLst/>
          <a:ahLst/>
          <a:cxnLst/>
          <a:rect l="0" t="0" r="0" b="0"/>
          <a:pathLst>
            <a:path>
              <a:moveTo>
                <a:pt x="0" y="8997"/>
              </a:moveTo>
              <a:lnTo>
                <a:pt x="1257584" y="899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982318" y="1470348"/>
        <a:ext cx="62879" cy="62879"/>
      </dsp:txXfrm>
    </dsp:sp>
    <dsp:sp modelId="{9F805F56-BDAF-4865-A7B2-864BBD69FDC7}">
      <dsp:nvSpPr>
        <dsp:cNvPr id="0" name=""/>
        <dsp:cNvSpPr/>
      </dsp:nvSpPr>
      <dsp:spPr>
        <a:xfrm>
          <a:off x="1182322" y="685305"/>
          <a:ext cx="842820"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Name</a:t>
          </a:r>
          <a:endParaRPr lang="en-US" sz="1100" kern="1200" dirty="0"/>
        </a:p>
      </dsp:txBody>
      <dsp:txXfrm>
        <a:off x="1194665" y="697648"/>
        <a:ext cx="818134" cy="396724"/>
      </dsp:txXfrm>
    </dsp:sp>
    <dsp:sp modelId="{ED50C086-41B7-4A2F-978C-3C84EFA8AFE8}">
      <dsp:nvSpPr>
        <dsp:cNvPr id="0" name=""/>
        <dsp:cNvSpPr/>
      </dsp:nvSpPr>
      <dsp:spPr>
        <a:xfrm>
          <a:off x="2025142" y="887013"/>
          <a:ext cx="337128" cy="17995"/>
        </a:xfrm>
        <a:custGeom>
          <a:avLst/>
          <a:gdLst/>
          <a:ahLst/>
          <a:cxnLst/>
          <a:rect l="0" t="0" r="0" b="0"/>
          <a:pathLst>
            <a:path>
              <a:moveTo>
                <a:pt x="0" y="8997"/>
              </a:moveTo>
              <a:lnTo>
                <a:pt x="337128" y="899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185278" y="887582"/>
        <a:ext cx="16856" cy="16856"/>
      </dsp:txXfrm>
    </dsp:sp>
    <dsp:sp modelId="{0E813738-79A4-4709-89CA-B0D0559DA733}">
      <dsp:nvSpPr>
        <dsp:cNvPr id="0" name=""/>
        <dsp:cNvSpPr/>
      </dsp:nvSpPr>
      <dsp:spPr>
        <a:xfrm>
          <a:off x="2362270" y="685305"/>
          <a:ext cx="1685218"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User defined</a:t>
          </a:r>
          <a:endParaRPr lang="en-US" sz="1100" kern="1200" dirty="0"/>
        </a:p>
      </dsp:txBody>
      <dsp:txXfrm>
        <a:off x="2374613" y="697648"/>
        <a:ext cx="1660532" cy="396724"/>
      </dsp:txXfrm>
    </dsp:sp>
    <dsp:sp modelId="{3D1D9D0B-A9C4-4EB2-8FE1-DC3068D07B58}">
      <dsp:nvSpPr>
        <dsp:cNvPr id="0" name=""/>
        <dsp:cNvSpPr/>
      </dsp:nvSpPr>
      <dsp:spPr>
        <a:xfrm rot="17692822">
          <a:off x="613107" y="1735100"/>
          <a:ext cx="801302" cy="17995"/>
        </a:xfrm>
        <a:custGeom>
          <a:avLst/>
          <a:gdLst/>
          <a:ahLst/>
          <a:cxnLst/>
          <a:rect l="0" t="0" r="0" b="0"/>
          <a:pathLst>
            <a:path>
              <a:moveTo>
                <a:pt x="0" y="8997"/>
              </a:moveTo>
              <a:lnTo>
                <a:pt x="801302" y="899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993725" y="1724066"/>
        <a:ext cx="40065" cy="40065"/>
      </dsp:txXfrm>
    </dsp:sp>
    <dsp:sp modelId="{091AC1A6-838C-452B-ADEC-4D4C574C0DF9}">
      <dsp:nvSpPr>
        <dsp:cNvPr id="0" name=""/>
        <dsp:cNvSpPr/>
      </dsp:nvSpPr>
      <dsp:spPr>
        <a:xfrm>
          <a:off x="1182322" y="1169927"/>
          <a:ext cx="842820"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Max</a:t>
          </a:r>
          <a:endParaRPr lang="en-US" sz="1100" kern="1200" dirty="0"/>
        </a:p>
      </dsp:txBody>
      <dsp:txXfrm>
        <a:off x="1194665" y="1182270"/>
        <a:ext cx="818134" cy="396724"/>
      </dsp:txXfrm>
    </dsp:sp>
    <dsp:sp modelId="{13A2D2DC-0502-4F63-AC5F-D5081EB2DD6F}">
      <dsp:nvSpPr>
        <dsp:cNvPr id="0" name=""/>
        <dsp:cNvSpPr/>
      </dsp:nvSpPr>
      <dsp:spPr>
        <a:xfrm>
          <a:off x="2025142" y="1371634"/>
          <a:ext cx="337128" cy="17995"/>
        </a:xfrm>
        <a:custGeom>
          <a:avLst/>
          <a:gdLst/>
          <a:ahLst/>
          <a:cxnLst/>
          <a:rect l="0" t="0" r="0" b="0"/>
          <a:pathLst>
            <a:path>
              <a:moveTo>
                <a:pt x="0" y="8997"/>
              </a:moveTo>
              <a:lnTo>
                <a:pt x="337128" y="899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185278" y="1372204"/>
        <a:ext cx="16856" cy="16856"/>
      </dsp:txXfrm>
    </dsp:sp>
    <dsp:sp modelId="{A29527A6-EBEB-4F67-BEAB-0EB0D863CB81}">
      <dsp:nvSpPr>
        <dsp:cNvPr id="0" name=""/>
        <dsp:cNvSpPr/>
      </dsp:nvSpPr>
      <dsp:spPr>
        <a:xfrm>
          <a:off x="2362270" y="1169927"/>
          <a:ext cx="1685218"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Maximum of input</a:t>
          </a:r>
          <a:endParaRPr lang="en-US" sz="1100" kern="1200" dirty="0"/>
        </a:p>
      </dsp:txBody>
      <dsp:txXfrm>
        <a:off x="2374613" y="1182270"/>
        <a:ext cx="1660532" cy="396724"/>
      </dsp:txXfrm>
    </dsp:sp>
    <dsp:sp modelId="{5E7C8EB5-297B-4064-A429-659FB348B278}">
      <dsp:nvSpPr>
        <dsp:cNvPr id="0" name=""/>
        <dsp:cNvSpPr/>
      </dsp:nvSpPr>
      <dsp:spPr>
        <a:xfrm rot="19457599">
          <a:off x="806171" y="1977411"/>
          <a:ext cx="415174" cy="17995"/>
        </a:xfrm>
        <a:custGeom>
          <a:avLst/>
          <a:gdLst/>
          <a:ahLst/>
          <a:cxnLst/>
          <a:rect l="0" t="0" r="0" b="0"/>
          <a:pathLst>
            <a:path>
              <a:moveTo>
                <a:pt x="0" y="8997"/>
              </a:moveTo>
              <a:lnTo>
                <a:pt x="415174" y="899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1003379" y="1976030"/>
        <a:ext cx="20758" cy="20758"/>
      </dsp:txXfrm>
    </dsp:sp>
    <dsp:sp modelId="{529B2781-ED70-4DD8-A4B7-EE71A10012DF}">
      <dsp:nvSpPr>
        <dsp:cNvPr id="0" name=""/>
        <dsp:cNvSpPr/>
      </dsp:nvSpPr>
      <dsp:spPr>
        <a:xfrm>
          <a:off x="1182322" y="1654549"/>
          <a:ext cx="842820"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Min </a:t>
          </a:r>
          <a:endParaRPr lang="en-US" sz="1100" kern="1200" dirty="0"/>
        </a:p>
      </dsp:txBody>
      <dsp:txXfrm>
        <a:off x="1194665" y="1666892"/>
        <a:ext cx="818134" cy="396724"/>
      </dsp:txXfrm>
    </dsp:sp>
    <dsp:sp modelId="{70B3D605-3A36-442D-BA5D-9DA752013664}">
      <dsp:nvSpPr>
        <dsp:cNvPr id="0" name=""/>
        <dsp:cNvSpPr/>
      </dsp:nvSpPr>
      <dsp:spPr>
        <a:xfrm>
          <a:off x="2025142" y="1856256"/>
          <a:ext cx="337128" cy="17995"/>
        </a:xfrm>
        <a:custGeom>
          <a:avLst/>
          <a:gdLst/>
          <a:ahLst/>
          <a:cxnLst/>
          <a:rect l="0" t="0" r="0" b="0"/>
          <a:pathLst>
            <a:path>
              <a:moveTo>
                <a:pt x="0" y="8997"/>
              </a:moveTo>
              <a:lnTo>
                <a:pt x="337128" y="899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185278" y="1856825"/>
        <a:ext cx="16856" cy="16856"/>
      </dsp:txXfrm>
    </dsp:sp>
    <dsp:sp modelId="{F56760C7-57F2-4C10-BF92-CEF802CBDDED}">
      <dsp:nvSpPr>
        <dsp:cNvPr id="0" name=""/>
        <dsp:cNvSpPr/>
      </dsp:nvSpPr>
      <dsp:spPr>
        <a:xfrm>
          <a:off x="2362270" y="1654549"/>
          <a:ext cx="1685218"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Minimum of input</a:t>
          </a:r>
          <a:endParaRPr lang="en-US" sz="1100" kern="1200" dirty="0"/>
        </a:p>
      </dsp:txBody>
      <dsp:txXfrm>
        <a:off x="2374613" y="1666892"/>
        <a:ext cx="1660532" cy="396724"/>
      </dsp:txXfrm>
    </dsp:sp>
    <dsp:sp modelId="{4E5D96F0-65A6-4B8E-AFB0-2A8CE4415E31}">
      <dsp:nvSpPr>
        <dsp:cNvPr id="0" name=""/>
        <dsp:cNvSpPr/>
      </dsp:nvSpPr>
      <dsp:spPr>
        <a:xfrm rot="2142401">
          <a:off x="806171" y="2219722"/>
          <a:ext cx="415174" cy="17995"/>
        </a:xfrm>
        <a:custGeom>
          <a:avLst/>
          <a:gdLst/>
          <a:ahLst/>
          <a:cxnLst/>
          <a:rect l="0" t="0" r="0" b="0"/>
          <a:pathLst>
            <a:path>
              <a:moveTo>
                <a:pt x="0" y="8997"/>
              </a:moveTo>
              <a:lnTo>
                <a:pt x="415174" y="899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1003379" y="2218341"/>
        <a:ext cx="20758" cy="20758"/>
      </dsp:txXfrm>
    </dsp:sp>
    <dsp:sp modelId="{E4580BE6-9618-4035-BF51-FC3D160D1A90}">
      <dsp:nvSpPr>
        <dsp:cNvPr id="0" name=""/>
        <dsp:cNvSpPr/>
      </dsp:nvSpPr>
      <dsp:spPr>
        <a:xfrm>
          <a:off x="1182322" y="2139170"/>
          <a:ext cx="842820"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Placeholder</a:t>
          </a:r>
          <a:endParaRPr lang="en-US" sz="1100" kern="1200" dirty="0"/>
        </a:p>
      </dsp:txBody>
      <dsp:txXfrm>
        <a:off x="1194665" y="2151513"/>
        <a:ext cx="818134" cy="396724"/>
      </dsp:txXfrm>
    </dsp:sp>
    <dsp:sp modelId="{900FC150-B26D-4B6D-9340-79D49B0F2515}">
      <dsp:nvSpPr>
        <dsp:cNvPr id="0" name=""/>
        <dsp:cNvSpPr/>
      </dsp:nvSpPr>
      <dsp:spPr>
        <a:xfrm>
          <a:off x="2025142" y="2340877"/>
          <a:ext cx="337128" cy="17995"/>
        </a:xfrm>
        <a:custGeom>
          <a:avLst/>
          <a:gdLst/>
          <a:ahLst/>
          <a:cxnLst/>
          <a:rect l="0" t="0" r="0" b="0"/>
          <a:pathLst>
            <a:path>
              <a:moveTo>
                <a:pt x="0" y="8997"/>
              </a:moveTo>
              <a:lnTo>
                <a:pt x="337128" y="899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185278" y="2341447"/>
        <a:ext cx="16856" cy="16856"/>
      </dsp:txXfrm>
    </dsp:sp>
    <dsp:sp modelId="{77553C3A-8D47-427D-B97C-8E48D7AD8C75}">
      <dsp:nvSpPr>
        <dsp:cNvPr id="0" name=""/>
        <dsp:cNvSpPr/>
      </dsp:nvSpPr>
      <dsp:spPr>
        <a:xfrm>
          <a:off x="2362270" y="2139170"/>
          <a:ext cx="1685218"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Text for guiding</a:t>
          </a:r>
          <a:endParaRPr lang="en-US" sz="1100" kern="1200" dirty="0"/>
        </a:p>
      </dsp:txBody>
      <dsp:txXfrm>
        <a:off x="2374613" y="2151513"/>
        <a:ext cx="1660532" cy="396724"/>
      </dsp:txXfrm>
    </dsp:sp>
    <dsp:sp modelId="{21AE11F5-AC4C-4849-B550-DEF91CBAC144}">
      <dsp:nvSpPr>
        <dsp:cNvPr id="0" name=""/>
        <dsp:cNvSpPr/>
      </dsp:nvSpPr>
      <dsp:spPr>
        <a:xfrm rot="3907178">
          <a:off x="613107" y="2462033"/>
          <a:ext cx="801302" cy="17995"/>
        </a:xfrm>
        <a:custGeom>
          <a:avLst/>
          <a:gdLst/>
          <a:ahLst/>
          <a:cxnLst/>
          <a:rect l="0" t="0" r="0" b="0"/>
          <a:pathLst>
            <a:path>
              <a:moveTo>
                <a:pt x="0" y="8997"/>
              </a:moveTo>
              <a:lnTo>
                <a:pt x="801302" y="899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993725" y="2450998"/>
        <a:ext cx="40065" cy="40065"/>
      </dsp:txXfrm>
    </dsp:sp>
    <dsp:sp modelId="{91F1D0A1-A260-4557-A245-1BD6D6638728}">
      <dsp:nvSpPr>
        <dsp:cNvPr id="0" name=""/>
        <dsp:cNvSpPr/>
      </dsp:nvSpPr>
      <dsp:spPr>
        <a:xfrm>
          <a:off x="1182322" y="2623792"/>
          <a:ext cx="842820"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Class</a:t>
          </a:r>
          <a:endParaRPr lang="en-US" sz="1100" kern="1200" dirty="0"/>
        </a:p>
      </dsp:txBody>
      <dsp:txXfrm>
        <a:off x="1194665" y="2636135"/>
        <a:ext cx="818134" cy="396724"/>
      </dsp:txXfrm>
    </dsp:sp>
    <dsp:sp modelId="{A8920E93-320E-48F3-B0AF-9DC0EA53EA47}">
      <dsp:nvSpPr>
        <dsp:cNvPr id="0" name=""/>
        <dsp:cNvSpPr/>
      </dsp:nvSpPr>
      <dsp:spPr>
        <a:xfrm>
          <a:off x="2025142" y="2825499"/>
          <a:ext cx="337128" cy="17995"/>
        </a:xfrm>
        <a:custGeom>
          <a:avLst/>
          <a:gdLst/>
          <a:ahLst/>
          <a:cxnLst/>
          <a:rect l="0" t="0" r="0" b="0"/>
          <a:pathLst>
            <a:path>
              <a:moveTo>
                <a:pt x="0" y="8997"/>
              </a:moveTo>
              <a:lnTo>
                <a:pt x="337128" y="899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185278" y="2826069"/>
        <a:ext cx="16856" cy="16856"/>
      </dsp:txXfrm>
    </dsp:sp>
    <dsp:sp modelId="{05B34D58-62C5-487D-9C7C-EE40D3838425}">
      <dsp:nvSpPr>
        <dsp:cNvPr id="0" name=""/>
        <dsp:cNvSpPr/>
      </dsp:nvSpPr>
      <dsp:spPr>
        <a:xfrm>
          <a:off x="2362270" y="2623792"/>
          <a:ext cx="1685218"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Unique for selector</a:t>
          </a:r>
          <a:endParaRPr lang="en-US" sz="1100" kern="1200" dirty="0"/>
        </a:p>
      </dsp:txBody>
      <dsp:txXfrm>
        <a:off x="2374613" y="2636135"/>
        <a:ext cx="1660532" cy="396724"/>
      </dsp:txXfrm>
    </dsp:sp>
    <dsp:sp modelId="{F0BF3BBE-3952-48CE-9B86-177EEFF95FA4}">
      <dsp:nvSpPr>
        <dsp:cNvPr id="0" name=""/>
        <dsp:cNvSpPr/>
      </dsp:nvSpPr>
      <dsp:spPr>
        <a:xfrm rot="4467012">
          <a:off x="384966" y="2704344"/>
          <a:ext cx="1257584" cy="17995"/>
        </a:xfrm>
        <a:custGeom>
          <a:avLst/>
          <a:gdLst/>
          <a:ahLst/>
          <a:cxnLst/>
          <a:rect l="0" t="0" r="0" b="0"/>
          <a:pathLst>
            <a:path>
              <a:moveTo>
                <a:pt x="0" y="8997"/>
              </a:moveTo>
              <a:lnTo>
                <a:pt x="1257584" y="899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982318" y="2681902"/>
        <a:ext cx="62879" cy="62879"/>
      </dsp:txXfrm>
    </dsp:sp>
    <dsp:sp modelId="{5388597F-4426-4616-9FB8-B36B0DD8B9B4}">
      <dsp:nvSpPr>
        <dsp:cNvPr id="0" name=""/>
        <dsp:cNvSpPr/>
      </dsp:nvSpPr>
      <dsp:spPr>
        <a:xfrm>
          <a:off x="1182322" y="3108413"/>
          <a:ext cx="842820"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Id</a:t>
          </a:r>
          <a:endParaRPr lang="en-US" sz="1100" kern="1200" dirty="0"/>
        </a:p>
      </dsp:txBody>
      <dsp:txXfrm>
        <a:off x="1194665" y="3120756"/>
        <a:ext cx="818134" cy="396724"/>
      </dsp:txXfrm>
    </dsp:sp>
    <dsp:sp modelId="{128E178A-F10A-463B-B94E-EBB90B2ACBAA}">
      <dsp:nvSpPr>
        <dsp:cNvPr id="0" name=""/>
        <dsp:cNvSpPr/>
      </dsp:nvSpPr>
      <dsp:spPr>
        <a:xfrm>
          <a:off x="2025142" y="3310121"/>
          <a:ext cx="337128" cy="17995"/>
        </a:xfrm>
        <a:custGeom>
          <a:avLst/>
          <a:gdLst/>
          <a:ahLst/>
          <a:cxnLst/>
          <a:rect l="0" t="0" r="0" b="0"/>
          <a:pathLst>
            <a:path>
              <a:moveTo>
                <a:pt x="0" y="8997"/>
              </a:moveTo>
              <a:lnTo>
                <a:pt x="337128" y="899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185278" y="3310690"/>
        <a:ext cx="16856" cy="16856"/>
      </dsp:txXfrm>
    </dsp:sp>
    <dsp:sp modelId="{D126615B-0347-42FA-951E-9A8511F079E3}">
      <dsp:nvSpPr>
        <dsp:cNvPr id="0" name=""/>
        <dsp:cNvSpPr/>
      </dsp:nvSpPr>
      <dsp:spPr>
        <a:xfrm>
          <a:off x="2362270" y="3108413"/>
          <a:ext cx="1685218"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Unique for selector</a:t>
          </a:r>
          <a:endParaRPr lang="en-US" sz="1100" kern="1200" dirty="0"/>
        </a:p>
      </dsp:txBody>
      <dsp:txXfrm>
        <a:off x="2374613" y="3120756"/>
        <a:ext cx="1660532" cy="396724"/>
      </dsp:txXfrm>
    </dsp:sp>
    <dsp:sp modelId="{AD2F504B-E588-4F8E-A334-5539CBA12EEA}">
      <dsp:nvSpPr>
        <dsp:cNvPr id="0" name=""/>
        <dsp:cNvSpPr/>
      </dsp:nvSpPr>
      <dsp:spPr>
        <a:xfrm rot="4725511">
          <a:off x="149081" y="2946655"/>
          <a:ext cx="1729354" cy="17995"/>
        </a:xfrm>
        <a:custGeom>
          <a:avLst/>
          <a:gdLst/>
          <a:ahLst/>
          <a:cxnLst/>
          <a:rect l="0" t="0" r="0" b="0"/>
          <a:pathLst>
            <a:path>
              <a:moveTo>
                <a:pt x="0" y="8997"/>
              </a:moveTo>
              <a:lnTo>
                <a:pt x="1729354" y="899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970524" y="2912418"/>
        <a:ext cx="86467" cy="86467"/>
      </dsp:txXfrm>
    </dsp:sp>
    <dsp:sp modelId="{B0BB1C71-0D55-4D8F-8570-6991CB7A7DCC}">
      <dsp:nvSpPr>
        <dsp:cNvPr id="0" name=""/>
        <dsp:cNvSpPr/>
      </dsp:nvSpPr>
      <dsp:spPr>
        <a:xfrm>
          <a:off x="1182322" y="3593035"/>
          <a:ext cx="842820"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Style </a:t>
          </a:r>
          <a:endParaRPr lang="en-US" sz="1100" kern="1200" dirty="0"/>
        </a:p>
      </dsp:txBody>
      <dsp:txXfrm>
        <a:off x="1194665" y="3605378"/>
        <a:ext cx="818134" cy="396724"/>
      </dsp:txXfrm>
    </dsp:sp>
    <dsp:sp modelId="{ADE9F2EB-0B7C-4C35-A956-B3431CF0C129}">
      <dsp:nvSpPr>
        <dsp:cNvPr id="0" name=""/>
        <dsp:cNvSpPr/>
      </dsp:nvSpPr>
      <dsp:spPr>
        <a:xfrm>
          <a:off x="2025142" y="3794742"/>
          <a:ext cx="337128" cy="17995"/>
        </a:xfrm>
        <a:custGeom>
          <a:avLst/>
          <a:gdLst/>
          <a:ahLst/>
          <a:cxnLst/>
          <a:rect l="0" t="0" r="0" b="0"/>
          <a:pathLst>
            <a:path>
              <a:moveTo>
                <a:pt x="0" y="8997"/>
              </a:moveTo>
              <a:lnTo>
                <a:pt x="337128" y="8997"/>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185278" y="3795312"/>
        <a:ext cx="16856" cy="16856"/>
      </dsp:txXfrm>
    </dsp:sp>
    <dsp:sp modelId="{90C40634-0265-4413-A0BC-7D5918BC8B3A}">
      <dsp:nvSpPr>
        <dsp:cNvPr id="0" name=""/>
        <dsp:cNvSpPr/>
      </dsp:nvSpPr>
      <dsp:spPr>
        <a:xfrm>
          <a:off x="2362270" y="3593035"/>
          <a:ext cx="1685218" cy="42141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smtClean="0"/>
            <a:t>Adding style</a:t>
          </a:r>
          <a:endParaRPr lang="en-US" sz="1100" kern="1200" dirty="0"/>
        </a:p>
      </dsp:txBody>
      <dsp:txXfrm>
        <a:off x="2374613" y="3605378"/>
        <a:ext cx="1660532" cy="39672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ax="1600" units="cm"/>
          <inkml:channel name="Y" type="integer" max="900" units="cm"/>
        </inkml:traceFormat>
        <inkml:channelProperties>
          <inkml:channelProperty channel="X" name="resolution" value="51.6129" units="1/cm"/>
          <inkml:channelProperty channel="Y" name="resolution" value="51.72414" units="1/cm"/>
        </inkml:channelProperties>
      </inkml:inkSource>
      <inkml:timestamp xml:id="ts0" timeString="2021-07-12T12:50:51.253"/>
    </inkml:context>
    <inkml:brush xml:id="br0">
      <inkml:brushProperty name="width" value="0.05292" units="cm"/>
      <inkml:brushProperty name="height" value="0.05292" units="cm"/>
      <inkml:brushProperty name="color" value="#FF0000"/>
    </inkml:brush>
  </inkml:definitions>
  <inkml:trace contextRef="#ctx0" brushRef="#br0">10255 11875,'-32'0,"64"0,0 0,0 0,79-16,-95 0,15 16,17-16,0 16,-17 0,17 0,-16-16,0 16,15 0,1 0,-16 0,63 0,-63 0,-17 0,17 0,0 0,0 0,-16 0,-1 0,1 0,16 0,-16 0,0 0,0 0,0 0,-1 0,1 0,32 0,0 0,15 0,1 0,78 0,-78 0,-16 0,-17 0,1 0,-16 0,16 0,47 0,-31 0,-32 0,15 16,17-16,-32 0,16 0,15 16,-15 0,-16-16,16 16,-1-16,1 0,0 0,-16 15,0-15,15 0,1 16,-16-16,0 0,0 0,15 16,1-16,-16 0,16 0,-16 0,15 0,-15 0,0 0,0 0,0 0,32 0,-33 0,1 0</inkml:trace>
  <inkml:trace contextRef="#ctx0" brushRef="#br0" timeOffset="3587.6772">10096 10255,'0'16,"0"0,0 32,0 63,16-64,-16 17,0-1,0 17,0-17,0 1,16-1,-16-15,0 47,16-63,-16 47,0-31,0-16,0-16,0 15,0 17,0-32,16 16,-16-1,16 33,0-48,-16 0,0-1,0 1,0 0,0 0,16-16,-16 32,0 31,0-31,0-16,0 16,0-1</inkml:trace>
  <inkml:trace contextRef="#ctx0" brushRef="#br0" timeOffset="7283.5337">10144 10255,'889'-206,"-254"111,159 15,-48 17,32 31,-175 32,-47 0,618 95,-983-47,-64-16,-64 15,1-15,-48-32,95 0,79 0,-31 0,32 0,491 0,-459 32,-33 0,16 15,-47-15,-16 16,-16 15,-32-15,-47-1,0 1,31 79,-63-79,0-1,0 17,-16 31,15-32,-15-15,16 0,-16-1,0 1,0 15,-47 96,15-64,16 17,-32-17,17-32,-17 33,-15-1,-17 16,-47-32,0 17,-32-1,-95-32,-365-31,381-16,-16-16,64 0,31 0,0 0,48 0,-32 0,64 0,-32 0,-127 0,126 0,-30 0,15 0,-16 0,16 0,16 0,-16 0,-16-48,16 32,-16-15,48-1,-48 0,111 16,32 0,-95 16,-16 0,-1 0,33 0,16 0,-1 0,1 0,-1-15,-126-1,142 0,16 0,-15 0,-1 16,16-16,16 16,-31 0,15-16,16 16,0 0,0 0,-15 0,15 0,-16 0,16-16,0 16,-16 0,17-15,-33 15,16 0,16-16,-47 0,31 16,16-16,0 16,0 0,1 0,-1 0,0 0,0 0,0 0,-16 0,32-16,-16 16,-31 0,-33 0,65 0,-1 0,0 0,0 0</inkml:trace>
  <inkml:trace contextRef="#ctx0" brushRef="#br0" timeOffset="24301.186">16177 6112,'15'48,"17"15,0 1,16-17,-1 1,128-1,-112-47,-15 0,15-15,49-97,-33-62,223-398,-144 302,-47 80,-31 15,-1 48,-47 64,0 47,-16 0,-1 16,-15 16,0 0</inkml:trace>
  <inkml:trace contextRef="#ctx0" brushRef="#br0" timeOffset="27686.9121">6652 12271,'31'0,"65"0,62-15,65-17,158 16,127-16,1206-63,-1111 95,1 0,-208 0,-110 0,16 0,-64 0,-79 0,-64 0,-47-16,110 16,33 0,79 0,666 0,-539 0,-63 0,-65 16,-30 0,30 0,-15 15,-47-15,174 16,-270-16,0-16,-16 16,-31-16,-32 0,15 0,1 0</inkml:trace>
</inkml:ink>
</file>

<file path=ppt/ink/ink2.xml><?xml version="1.0" encoding="utf-8"?>
<inkml:ink xmlns:inkml="http://www.w3.org/2003/InkML">
  <inkml:definitions>
    <inkml:context xml:id="ctx0">
      <inkml:inkSource xml:id="inkSrc0">
        <inkml:traceFormat>
          <inkml:channel name="X" type="integer" max="1600" units="cm"/>
          <inkml:channel name="Y" type="integer" max="900" units="cm"/>
        </inkml:traceFormat>
        <inkml:channelProperties>
          <inkml:channelProperty channel="X" name="resolution" value="51.6129" units="1/cm"/>
          <inkml:channelProperty channel="Y" name="resolution" value="51.72414" units="1/cm"/>
        </inkml:channelProperties>
      </inkml:inkSource>
      <inkml:timestamp xml:id="ts0" timeString="2021-07-12T12:51:31.362"/>
    </inkml:context>
    <inkml:brush xml:id="br0">
      <inkml:brushProperty name="width" value="0.05292" units="cm"/>
      <inkml:brushProperty name="height" value="0.05292" units="cm"/>
      <inkml:brushProperty name="color" value="#FF0000"/>
    </inkml:brush>
  </inkml:definitions>
  <inkml:trace contextRef="#ctx0" brushRef="#br0">5604 2937,'16'0,"47"0,17-16,31 16,0-16,79 16,1 0,-1-16,-31 16,-16 0,-16 0,159 32,-223-16,-31 0,-16-16,0 0,0 0,-1 0,1 0,0 0,0 0,0 0,0 0</inkml:trace>
  <inkml:trace contextRef="#ctx0" brushRef="#br0" timeOffset="85984.2537">778 4350,'-48'143,"-15"79,15 16,32 16,-16-32,32 461,32-493,16 17,15-17,1-15,-1-64,-47-47,0-33,-16-15,-16 0,-79 63,-143 17,111-80,0-16,16 0,31 0,17 0,47-32,16 0,0-16,0 33,0-17,0 16,0 0,0 32,16 32,0-1,0 1,15 47,-15-95,16 48,47 15,-31-15,0 47,158 365,-143-237,1 47,15-1,-31 49,-16-80,-1 16,-15-95,-16-16,0-16,0-16,0-95,0 47,0 1,0 79,0-80,0 16,0-15,0-1,0 1,0-1,0 1,0 31,0 16,0-31,0 221,16-190,0-47,-16-1,0-47,0 32,0-16,0 15,0 17,0-1,0 17,0-17,0 1,0-17,0 17,16-17,47 49,-31-65,-16 17,0-16,16 15,-1-15,-15-16,32 32,0-17,-17 17,1-32,0 16,0-16,-1-1,1 17,32 0,-49-32,17 16,0 0,-16 0,0-16,0 0,-1 0</inkml:trace>
  <inkml:trace contextRef="#ctx0" brushRef="#br0" timeOffset="88253.6792">730 4397,'16'0,"-16"-15,111-65,-16 33,17-17,46 1,33-1,-48 16,0 33,-32 15,-32 0,0 0,-31-16,0 16,15 0,-47 0,16 0,-16 0</inkml:trace>
  <inkml:trace contextRef="#ctx0" brushRef="#br0" timeOffset="108540.4557">5540 5207,'32'0,"47"-16,33 16,-1-16,0-15,0 31,32-16,-111 0,-17 16</inkml:trace>
  <inkml:trace contextRef="#ctx0" brushRef="#br0" timeOffset="111548.184">8763 5207,'16'0,"31"0,17 0,15 0,1 0,63 0,-1 0,398 48,-349-32,31-1,-16 33,17 0,-1-32,-32 15,-15-15,238 32,-239-16,-47-32,16 0,-32 0,0 0,159 0,-206 0,-17 0,1 0,0 0,-32 0,-1 0,1 0,16 0,32-32,15 0,32 0,-16 1,16 15,-47 0,-32 16,-1 0,-15 0,0 0,16-16,16 0,15-16,1 16,-1 1,-15-1,95 0,-96 16,-15 0,16 0,-17-16,1 16,0 0,0-16,31 0,-47 16,0 0,0 0,47-16,-15 0,-32 1,0 15,-1-16</inkml:trace>
  <inkml:trace contextRef="#ctx0" brushRef="#br0" timeOffset="114382.0438">5969 4175,'-16'0,"-111"0,79 0,-15 0,15 0,17 0,-1 16,-32 32,48-32,1-16,15 15,-16 65,-48 63,48-80,16-15,-16-16,16-17,0 1,0 0,0 16,0 0,0-1,0 17,32 31,-32-63,16 0,-16 0,16 16,0-16,0 0,-16 15,31 17,81 31,-65-63,1 0,-1 16,1-32,-48 16,48-16,-1 0,1 0,15 0,17 0,126-48,-142 32,-33 0,33 0,-16-15,-1 31,-15-48,16 32,-48 0,15 0,-15-31,0-1,-31 1,-1 15,-16-16,17-31,-17 31,16-15,0 15,1 16,-1 1,-63-49,95 64,-32 16,0-16,32 1,-16-1,0 16,1 0,-1-16,0 16,0-16,0 0,0 0,16 0</inkml:trace>
  <inkml:trace contextRef="#ctx0" brushRef="#br0" timeOffset="116251.1314">18145 5175,'0'-16,"64"1,-1-1,1 0,-1 16,112-32,-112 32,-31 0,-16 0,0 0</inkml:trace>
  <inkml:trace contextRef="#ctx0" brushRef="#br0" timeOffset="123495.3551">17970 4350,'0'16,"0"15,0 17,0-16,0 127,0-128,0 1,0 0,0-16,0 31,0-15,0 47,0-63,0 16,0-16,0 0,0 0,0 15,0-15,16 48,0-32,-16-17,16-15,0 16,63 0,-31 0,-16 0,-1 0,1 0,-16-16,16 0,15 0,65 31,-81-31,17 16,-16-16,-16 0,15 0,1 0,32 0,-33 0,65 0,-81-16,1 16,0 0,0 0,16-63,-16 47,15 0,-31 0,0 0,0-31,0-1,0 16,0 1,0-17,0-47,0 47,0 16,-15-15,-1 31,16-32,-16 1,0 15,0 16,0-16,16 1,-63-33,63 32,-16 1,0 31,-16-16,32 0,-32 0,-15 16,-1 0,16 0,-31-16,31 16,-47 0,31 0,32 0,-15 0,15 0,0 0,0 0,0 0,-16 0,1 0,-1 0,16 0,0 0,0 0,-16 0,17 0,-1 0,32 0</inkml:trace>
  <inkml:trace contextRef="#ctx0" brushRef="#br0" timeOffset="133260.2062">16478 5921,'16'-15,"32"15,-17 0,17 0,31 0,17 0,62 0,462 15,-382 17,-16-16,-63 0,-48-16,-16 0,-63 16,31-16,-31 0,-16 0,0 16,0-16,0 0,63 0,-31 0,-17 16,17-16,0 0,-33 0,1 0,0 0,0 0</inkml:trace>
  <inkml:trace contextRef="#ctx0" brushRef="#br0" timeOffset="139431.41">7620 6810,'48'0,"15"0,16-15,64 15,48 0,31 0,461 0,-382 0,-94 0,-17 0,-95-32,-47 32,-32 0,0 0,0 0,63 0,64 0,79 0,-15 0,94-48,64 16,32 1,492-1,-698 16,-48 16,-16 0,-16 0,0 0,32 0,-16 0,-16 0,0 0,159 0,-127 0,-64 0,32 0,-31 0,-17 0,-15 0,15 0,-47 0,0 0,0 0,0 0,15 0,1 0,-16 0,0 0,32 0,-1 0,-31 0,0 0,0 0</inkml:trace>
  <inkml:trace contextRef="#ctx0" brushRef="#br0" timeOffset="141913.3465">16716 6668,'0'-16,"32"16,32 0,-1 0,48 0,64 0,349 0,-334 0,32 0,-31 0,-32 0,-48 0,0 0,-32 0,1 0,31 0,-16 0,16 0,96 0,-128 0,-16 0,49 0,-33 0,64 0,-64 0,1 0,-17 0,32 16,-79-16,16 15,0-15,-1 0,17 0,-16 0,31 0,-31 0,-16 0,16 0,31 0,-31 0,0 0,-16 0,-1 0,1 0,0 0,0 0,0 0,16 0,-1 0,81-31,-97 31,1 0,0 0</inkml:trace>
  <inkml:trace contextRef="#ctx0" brushRef="#br0" timeOffset="151961.5756">1000 5064,'16'0,"32"0,-33 0,112 0,-63 0,15 0,32 0,32 16,-32-16,32 32,16-32,32 16,-1-16,223 0,-254 16,15-16,-47 0,16 15,16-15,-16 0,0 32,-16-32,47 16,-63-16,0 16,128 16,-144-32,-48 0,49 16,-49-16,17 0,-1 15,33-15,-17 0,-16 16,17-16,-17 0,80 0,-79 16,15-16,32 0,-16 0,-31 16,-16-16,-1 0,-31 0,16 0,0 0,-1 0,-15 0,32 0,-1 0,1 0,16 0,-1 0,1 0,-33 0,-15 0,16 0,16 0,-33 0,17 0,0 0,-16 0,0-16,0 16,-16-95,0 63,0 0,0 1,0-33,0 48,0-15,0-33,0 16,0-15,-64-112,32 112,1-17,15 17,-16 31,0-47,0 47,-31-79,31 63,-15 17,15-1,-32-16,17 16,-17 17,1-1,-128 16,80 0,32 16,-48 15,-16 1,-16-16,-16 32,-412 47,381-79,-80 0,48 15,16-31,15 0,-31 0,16 0,-112 0,255 0,16 0,15 0,0 0,32 0,1 0,-1 0,-80 0,-46 32,-112 0,142 0,1-17,16-15,16 16,-17 0,81-16,-17 0,16 0,0 0,-47 16,15 0,0 16,-15-16,31-16,16 0,16 47,0-15,0-16,0 16,0-17,0 1,0 0,0 0</inkml:trace>
  <inkml:trace contextRef="#ctx0" brushRef="#br0" timeOffset="178581.2484">3286 7636,'0'-16,"32"16,95-16,-48 16,32-16,80 16,-32-16,31 16,64-31,397 31,-445 0,-15 0,-17 0,-15 0,-48 0,-31 0,110 16,-126-16,15 15,-15-15,15 0,16 16,16-16,-31 16,31-16,111 16,-143-16,-15 0,-1 0,-15 0,-32 0,0 0,0 0</inkml:trace>
  <inkml:trace contextRef="#ctx0" brushRef="#br0" timeOffset="189041.7464">12001 10541,'32'0,"16"0,-16 0,15 0,17 0,15 0,64-32,0 16,317-31,-301 15,31 32,-47-16,0 16,-16 0,-16 0,0 0,32 0,-32 0,1 0,78 0,-174 0,0 0,0 0</inkml:trace>
  <inkml:trace contextRef="#ctx0" brushRef="#br0" timeOffset="191097.2325">11843 9811,'0'16,"0"15,0 1,0 0,0 16,0-17,0 17,0-16,0 15,0-31,16 32,-1-16,-15-1,16 17,0-16,0-32,-16 16,16-16,-16 15,0 65,0-64,0 15</inkml:trace>
  <inkml:trace contextRef="#ctx0" brushRef="#br0" timeOffset="194065.3025">11811 9843,'16'0,"31"0,-15 0,79 0,0 0,302 0,-286-32,-16 32,16-16,-16 16,16 0,16-16,-63 16,110 0,-142 0,-1-16,17 16,-16 0,15-16,32 0,96 1,-128 15,-47 0,0-16,0 16,32 0,15 0,16 0,1 0,15 0,16 0,127 0,-174-16,-17 16,-31 0,16 0,-16 0,-16 16,-16 31,0 17,0-17,-15 1,15 0,0 95,0-112,0 17,0-16,16-16,-16-16,16 15,-31 49,15-32,0-1,0 1,-16 16,0-1,17-31,-17-32,-16-15,16 15,-15-16,47 16,-32 0,16 16</inkml:trace>
  <inkml:trace contextRef="#ctx0" brushRef="#br0" timeOffset="197976.7866">3000 6795,'0'31,"0"17,0 79,0-48,0 1,0-1,0 16,0-63,0 0,0-16,0 0,0-1,0 1,0 0,0 0,0 0,0 0,0 0</inkml:trace>
  <inkml:trace contextRef="#ctx0" brushRef="#br0" timeOffset="201196.2316">2984 6858,'16'0,"16"0,47 0,318-111,-206 95,63 0,-16-16,-16 17,0-17,-15 16,-17 16,-15-16,-16-16,111 1,-159-1,-48 16,32 16,-63 0,0 0,-16 0,16 0,31 0,1 0,142 0,-111 0,-15 0,-17 0,1 0,-17 0,-15 16,16-16,-1 0,1 16,-32 0,15-16,1 15,16 1,-32-16,15 16,-15 0,16 16,0-16,-16 15,15-15,-31 0,0 16,16-32,-16 16,0 47,0-47,16 16,-16-16,0 0,0 15,16-15,-16 32,0-16,16-32,0 16,-16-1,16-15,-16 16,0 16,16-16,-1 0,1 0,-16 15,16-15,-16 0,16 0,-16 0,16 16,-16-1,0-15,0 16,0-16,0 0,0 31,0-31,0 0,0 0,0 0</inkml:trace>
  <inkml:trace contextRef="#ctx0" brushRef="#br0" timeOffset="209578.2252">18812 2175,'-16'95,"-16"16,-15 32,15-16,-16-16,16 32,-31-16,-16 222,47-206,0 0,0-63,32 15,-16-32,16 1,0-48,0-32,0 0,-15-63,15 63</inkml:trace>
  <inkml:trace contextRef="#ctx0" brushRef="#br0" timeOffset="210494.5277">18224 3667,'0'32,"0"0,0-1,0 1,32 32,-16-64,-16 16,16-1,0 1,0-16,15 0,-15 0,16 0,0 0,0 0,-1 0,1 0,16-16,-17 1,49-17,-64 32,0 0,-1 0</inkml:trace>
  <inkml:trace contextRef="#ctx0" brushRef="#br0" timeOffset="219583.2903">6985 10859,'16'0,"79"0,32 15,0 17,95 16,80-16,63 31,64-15,206 63,809 48,-825-128,-111 1,-95 0,48 0,-176-32,-15 0,508 0,-508-16,-48-16,0 0,-15 32,-17-16,1 16,110 0,-142 0,0 0,16 0,-17 0,-15 0,-63 0,110 0,-79 0,48 0,-16 0,-16 0,-32 0,16 0,286 0,-254 0,-80 0,-47 0,-143-31,-79-49,15 1,-63 15,-15 17,30-1,-538 48,507 0,0 0,63 0,-15 0,32 0,-1 0,-222 0,286 0,-63-16,15 0,17-15,-17-1,-16 0,-31 16,0 0,16-15,-48 31,79 0,-254 15,366 1,47-16,0 16,32 0,63 48,96 15,79-16,206 17,144-80,173 0,1192 0,-1239 0,-15 0,-1 0,-111 0,32 79,-238-63,-127 16,555 31,-650-47,-111-16,-49 0,1 0,111-32,223-47,1078-302,-1047 302,-143 31,-47 16,-96 32,-31 0,-17 0,-15 16,-16 16,0-16,-16 0,-48 15,-95 81,-79-17,-143 32,16-32,-32 16,-32-47,-809-33,825-31,-48 0,32-31,1-33,47 17,63 31,-555-48,555 64,16 0,-15 0,15 0,-63 32,95-16,-48 31,-15 33,-366 174,588-222,63-1,32-15,-159 16,-79 31,-968 239,602-159,-31-48,-16 0,32-47,-47-16,62-32,49 0,-874 0,1032 0,0-16,127 16,112 0,62 0,80 0,-15 0,-303 0,-221 32,-239 47,64-15,63-64,64 0,158 0,80 0,16-64,-239 1,509 47,47 16,16 0,32-16,286-48,-80 1,16-32,159-17,64-30,-49-33,80 16,-31 0,-144 96,906-16,-826 79,-1 0,-15 0,-47 47,-112 33,-111-33,-31 17,-65-48,1-1,0 1,238-32,556-95,158-47,159-1,-111 32,-63 63,-239 17,826 47,-1191 16,-126 31,-81-15,-15 16,-95-17,0 17,95-48,127 16,32 0,174 47,127 1,-63-1,0 1,381 47,-714-64,-1-31,-31-16,15 16,-62-16,538-47,-396 15,127-32,0-15,-63 31,-16 1,-33 31,-15-16,-95 32,-48 0,-47 0,-32 0,15 0,-31 0,0 0,32 32,-33-32,17 16,0 15,16-31,15 80,-31-33,0 1,15-16,1 15,-1-15,-15-16,-32 0,32-16,-32 16,16-16,0 0,31-32,-15 0,0 1,0 15,-17 16,17 0,-16 0,0 0,47 0,-15 0,31 0,-63 0,0 0,0 0</inkml:trace>
  <inkml:trace contextRef="#ctx0" brushRef="#br0" timeOffset="241826.3867">317 9890,'0'-16,"0"0,16 16,0 0,0 0,0 0,16 0,-1 16,-15 0,0 16,16 31,-32-47,0 16,0 0,0-16,0 0,0-1,0 1,-16 0,0 0,0 0,0 0,1 0,-33 15,32-15,16 0</inkml:trace>
  <inkml:trace contextRef="#ctx0" brushRef="#br0" timeOffset="242428.7701">365 10541</inkml:trace>
  <inkml:trace contextRef="#ctx0" brushRef="#br0" timeOffset="250146.0821">1191 7477,'15'0,"49"0,31 0,48 0,48 0,539 0,-429 0,-15 0,63 0,-63 32,-64-16,-47 0,-64 15,111 1,-110 0,30-16,17-16,-48 0,-31 0,-1 0,16 0,-79 0,32 0,-16 0,-17 0,33 0,-32 0,32 0,15 0,239-48,-159 1,15 31,49 0,-49 16,1-32,-16 32,0 0,301-16,-269 16,-16 0,-80 0,1 0,15 0,-16 0,159 0,-127 0,1 0,-49 0,1 0,-33 0,1 0,0 0,-16 0,15 0,-15 0,64 0,31 0,48 0,31-32,-15 17,31-1,16 16,270-32,-301 32,31 0,-63 0,0 0,-48 0,-48 0,-15 0,-32 0,0 0,79 0,16 0,207 0,-176 0,49 0,-32 0,-16 0,-32 0,0 0,16 0,222 0,-270 16,-15-16,-1 16,-15-16,-32 0,32 0,-1 0,-15 0,31 0,1 0,-1 0,17 31,-48-31,-17 0,1 0,0 16,0-16,0 16,0 0,0-16,0 16,-1-16,33 16,-16-16,0 0,-17 0,1 0,48 0,-17 0,-15 0,-16 0,16 0,0 0,-17 0,33-16,0 0,15 0,17 0,-65 0,1 16,-16-15,16-1,-16 0,0 0,0-16,0 0,0-15,0 31,0 0,0 0,0-16,-16 17,-15-17,31 16,0 0,0 0,0 0,-32 0,16 1,0 15,-16-16,16 16,1-32,-17-16,16 17,0 15,0 0,16-16,-32 0,32 16,-15 16</inkml:trace>
  <inkml:trace contextRef="#ctx0" brushRef="#br0" timeOffset="302792.5924">1286 10589,'63'0,"17"0,31 0,16 0,47 0,65 31,30-31,684 96,-556-80,-127 15,63-15,16 16,-79-16,-79-16,-48 32,-80-32,1 15,-17 17,112-32,63 0,80 0,-16 0,15 0,17 0,-48 0,-16 0,-16 0,-16 0,-63 16,269 32,-269-48,-16 0,-64 16,32-16,-31 0,253 0,-174 0,-16 0,-64 0,-31 0,-32 0,15-16,96-16,48-32,381-94,-382 126,-31 0,-63 32,-1 0,-16-16,128 16,-143 0,-33 0,33 0,-16 0,15 0,-15 0,190 16,-110-16,-49 16,-15-16,15 0,-31 0,0 0,-16 0,31 0,-15 0,47 0,32 0,318-48,-302 48,16 0,16 0,-48 0,0 0,-48 0,1 0,-32 0,63 0,-16 0,128 0,-112 0,-63 0,15 0,1 0,-32-15,16-1,-1 0,1-32,-32 32,16 0,16 1,47-33,-47 16,79-47,-79 47,-16 32,-1-16,-15 0,16-47,16-80,-16 95,0 17,-16 15,0-16,0 16,0 0,0 0,0 0,-32 1,0 15,1-16,15 0,-16 16,0-16,16 16,-15 0,-1 0,16 0,-48 0,17 0,-17 0,17 0,-49 0,17 0,16 0,-1 0,16 0,-63 0,80-16,-1 16,16 0,-16 0,0 0,17 0,-1 0,0 0,-48 0,-31 0,-16 0,16 0,-1 0,-173-16,142 16,0-32,0 32,15 0,1 0,32 0,-143 0,126-15,17 15,0 0,15 0,-15 0,-16-16,-32 16,63 0,1-16,-1 16,-15-16,15 0,17 0,-1 16,16-16,16 16,0 0,-126 32,46 0,-15-16,16-16,47 16,-15-16,-1 0,-15 0,0 0,15 0,-15 0,15 0,-95 15,112-15,-1 0,-15 0,15 0,16 0,-15 0,-1 0,0 0,-47 0,48 0,-1 0,16 0,-15 0,15 0,0 0,0 0,1 0,15 0,-16 0,16 0,-16 0,-47 0,47 0,0 0,1 0,15 0,0 16,0-16,0 16,0-16,0 0,1 0,-17 0,-79 16,-32 0,0 0,-16 16,-31-32,15 0,48 0,-206 0,206 0,31 0,33 0,-1 0,1 0,15 0,17 0,-17 0,-16 0,17 0,-1 0,-79 0,64 0,-17 0,1 0,15 0,-15 0,0 0,31 0,0 0,1 0,-128 31,1 1,31 0,47-32,-285 0,270 0,-16-16,32 0,-16 0,0 0,-32 0,0-31,-286-33,287 65,-1-33,32 32,15 0,33 0,31 16,-16 0,33 0,-49 16,-15 16,-48 16,47-17,-15-15,47-16,-79 16,80 0,-1-16,-15 0,-1 0,17 0,-17 0,32 0,-63 0,79 0,0 0,-31 0,-1 0,0 0,1 0,31 0,0 0,0 0,-79-16,79 16,-16 0,1 0,31-16,-16 16,-16 0,16 0,0 0,0 0,-63 32,15 0,-15-1,31-15,17-16,-1 0,16 0,0 0,0 0,0 0,1 0,-1 0,0 0,16 16,0 16,0 47,0-47,0-16,0 0,0 0,0 0,0 15,0-15,16 16,63 63,-63-63,16 0,-16-1,-1 1,-15-16,16-16,-16 16,0 0,16-16,0 0,16 0,0 16,-17-16,1 0,0 16,0-1,0 1,-16 0,0 0</inkml:trace>
  <inkml:trace contextRef="#ctx0" brushRef="#br0" timeOffset="325752.3994">8160 2223,'16'0,"15"15,1-15,16 0,63 0,-32-31,48-65,-32-15,-15 0,-1 16,-15 0,-17 31,1-15,-32 79,0 0,-16-16</inkml:trace>
  <inkml:trace contextRef="#ctx0" brushRef="#br0" timeOffset="327661.9536">9176 1191,'-16'79,"0"-63,0 16,0 15,16 1,-16 0,0-17,1 1,-1 0,16-16,16-16,31 0,1-16,-1 0,17 0,-32 0,31 16,-31-16,0 16,-16 0</inkml:trace>
  <inkml:trace contextRef="#ctx0" brushRef="#br0" timeOffset="332322.3304">5382 1476,'0'32,"0"16,0-16,0 15,0 33,0-1,0 32,-16-16,16 143,0-142,-16-17,16-15,-16-1,16-15,0-17,0 1,0-16,0 0,0 0,0 16,0-1,0 1,0-16,16 16,-16-1,16-15,63-16,0 16,-15-16,-1 0,1 0,-16 0,-1 0,17 0,79-16,-128 0,1 16</inkml:trace>
  <inkml:trace contextRef="#ctx0" brushRef="#br0" timeOffset="334908.6606">5270 1429,'64'0,"-1"-16,17 16,15 0,16 0,16 0,334 0,-303 0,33 16,-1 16,1-17,-17 1,-62 0,78 16,-142-16,-1-16,-31 0,16 16,-16-16,16 0,15 0,1 0,-1 0,1 0,-16 0,15 0,80-16,-95-16,32 16,-17 0,-15 16,-32-16,16 16,-16 16,-32 16,-15 47,-17 17,32-1,-95 191,111-143,1-48,-1-16,16-15,-16-1,16-31,0-16,0 16,0-17,0 17,0 32,0-33,0 17,0 63,0-95,0 16,0-16</inkml:trace>
  <inkml:trace contextRef="#ctx0" brushRef="#br0" timeOffset="336529.7965">7445 2969,'16'0,"0"0,16 0,0 0,-17 0,33 0,-32 0,0 0,0 0,0 0,-1 16,1-16,0 0,0 0,16 0,0 0,-17 0,17 0,-16 0</inkml:trace>
</inkml:ink>
</file>

<file path=ppt/ink/ink3.xml><?xml version="1.0" encoding="utf-8"?>
<inkml:ink xmlns:inkml="http://www.w3.org/2003/InkML">
  <inkml:definitions>
    <inkml:context xml:id="ctx0">
      <inkml:inkSource xml:id="inkSrc0">
        <inkml:traceFormat>
          <inkml:channel name="X" type="integer" max="1600" units="cm"/>
          <inkml:channel name="Y" type="integer" max="900" units="cm"/>
        </inkml:traceFormat>
        <inkml:channelProperties>
          <inkml:channelProperty channel="X" name="resolution" value="51.6129" units="1/cm"/>
          <inkml:channelProperty channel="Y" name="resolution" value="51.72414" units="1/cm"/>
        </inkml:channelProperties>
      </inkml:inkSource>
      <inkml:timestamp xml:id="ts0" timeString="2021-07-12T12:58:43.098"/>
    </inkml:context>
    <inkml:brush xml:id="br0">
      <inkml:brushProperty name="width" value="0.05292" units="cm"/>
      <inkml:brushProperty name="height" value="0.05292" units="cm"/>
      <inkml:brushProperty name="color" value="#FF0000"/>
    </inkml:brush>
  </inkml:definitions>
  <inkml:trace contextRef="#ctx0" brushRef="#br0">7160 2953,'79'0,"111"-32,49 32,15 0,31-16,620 16,-635 0,-79 0,-64 0,-16 0,-64 0,1 0,-32 0,0 0</inkml:trace>
  <inkml:trace contextRef="#ctx0" brushRef="#br0" timeOffset="6235.2051">3191 4112,'0'16,"0"31,0 80,0-79,0 15,0-31,0 32,-16 174,16-127,-16-32,16 16,-16-31,16-1,0-47,0 16,0-16,0 0,0 0</inkml:trace>
  <inkml:trace contextRef="#ctx0" brushRef="#br0" timeOffset="7136.3093">2842 5064,'0'16,"15"0,17 16,32 31,-17-31,-31 0,16-16,-16-16,0 15,0 1,-1-16,1 0,16 0,16 0,-1-16,1-15,15-1,1 0,-16 0,-17 17,17-17</inkml:trace>
  <inkml:trace contextRef="#ctx0" brushRef="#br0" timeOffset="8463.5014">6239 3778,'0'-16,"47"16,-15 0,127 80,-64-48,0 31,17 1,15-17,-64 17,16-17,-15-15,-16 16,47 15,-79-63,-16 16,0 0</inkml:trace>
  <inkml:trace contextRef="#ctx0" brushRef="#br0" timeOffset="9671.8249">7191 4064,'0'32,"32"-16,-16 31,-16-31,32 16,-1 0,-15-1,0-31,-16 16,16 0,-64 0,17 0,-17 0,-15 0,-33 0,33 15,15-15,1-16</inkml:trace>
  <inkml:trace contextRef="#ctx0" brushRef="#br0" timeOffset="11018.6976">14526 2667,'15'16,"49"16,31 63,64 16,111 111,127 80,0-16,-143-64,381 365,-461-476,-79-31,-47-48,-48-17,16 1,0-16</inkml:trace>
  <inkml:trace contextRef="#ctx0" brushRef="#br0" timeOffset="11969.8875">17066 4382,'15'31,"17"17,0-16,0 15,-1-15,1 0,-32-16,0 0,16-1,-16 1,0 0,0 0,-32 32,-31-17,-32 17,-80 47,111-63,17-16,15 0,16-16</inkml:trace>
  <inkml:trace contextRef="#ctx0" brushRef="#br0" timeOffset="13572.7643">20669 2318,'0'63,"0"1,16 206,32-80,-1-47,-15 32,16-64,-17 0,-15-63,16-1,-16-15,16 16,-1-33,49 81,-48-49,15 17,-15-17,0 1,-16-16,-1 0,17-17,-16 17,16 16,-32-16,32 15,-17-47,-15 16,16 0,0-16,-16 48,32-1,-16 1,16-1,-1-15,-15 0,0 0,0-1,16 49,-1 31,17-16,-32-31,0-17,-16-15,0-16</inkml:trace>
  <inkml:trace contextRef="#ctx0" brushRef="#br0" timeOffset="14785.1304">21447 4842,'32'0,"31"32,-31-16,-16-1,16 17,-16-16,-1-16,1 0,0 16,0 0,0 0,0-16,0 0,0 0,-1 0,1 0,0 0,0-48,16 16,47-95,-31 32,-1 47,-15 1,0 15,-32 16</inkml:trace>
  <inkml:trace contextRef="#ctx0" brushRef="#br0" timeOffset="18229.9976">5286 12049,'16'-32,"32"-31,-1-1,271-332,-191 221,32-16,-1 49,-62 15,-17 31,0 17,1-48,-33 95,-15 0,16-15,-1-33,-15 33,16 15,-32 16,-16 0,0 0,16 16</inkml:trace>
  <inkml:trace contextRef="#ctx0" brushRef="#br0" timeOffset="19360.2515">6334 10287,'64'0,"31"0,-16 16,1-16,-17 0,-15 0,-17 0,-15 0,-16 16,0 0,0 0,0-1,-16 49,16-16,0 15,0-31,0 0,0-17,0 1</inkml:trace>
</inkml:ink>
</file>

<file path=ppt/ink/ink4.xml><?xml version="1.0" encoding="utf-8"?>
<inkml:ink xmlns:inkml="http://www.w3.org/2003/InkML">
  <inkml:definitions>
    <inkml:context xml:id="ctx0">
      <inkml:inkSource xml:id="inkSrc0">
        <inkml:traceFormat>
          <inkml:channel name="X" type="integer" max="1600" units="cm"/>
          <inkml:channel name="Y" type="integer" max="900" units="cm"/>
        </inkml:traceFormat>
        <inkml:channelProperties>
          <inkml:channelProperty channel="X" name="resolution" value="51.6129" units="1/cm"/>
          <inkml:channelProperty channel="Y" name="resolution" value="51.72414" units="1/cm"/>
        </inkml:channelProperties>
      </inkml:inkSource>
      <inkml:timestamp xml:id="ts0" timeString="2021-07-12T12:59:29.735"/>
    </inkml:context>
    <inkml:brush xml:id="br0">
      <inkml:brushProperty name="width" value="0.05292" units="cm"/>
      <inkml:brushProperty name="height" value="0.05292" units="cm"/>
      <inkml:brushProperty name="color" value="#FF0000"/>
    </inkml:brush>
  </inkml:definitions>
  <inkml:trace contextRef="#ctx0" brushRef="#br0">2127 5017,'0'15,"0"1,16 0,0 0,0-16,0 0,47-32,17-47,-33 31,1 1,-1-17,-15 17,-16 31,-16 0</inkml:trace>
  <inkml:trace contextRef="#ctx0" brushRef="#br0" timeOffset="5455.2829">1064 6525,'79'0,"80"-16,15 16,1 0,-32 0,508 0,-413 0,-48 0,-15 0,-48 0,-32 0,-63 0,16 0,15 16,-47-16,0 0,31 0,17 0,-1 0,33 0,-1-16,-16 16,-15-16,-17 16,-15 0,-16 0,0 0,47 0,33-16,-33 16,17-32,-49 32,-15-16,0 16,0 0</inkml:trace>
  <inkml:trace contextRef="#ctx0" brushRef="#br0" timeOffset="17844.3643">2572 5064,'0'16,"-80"-64,-15 1,-16-17,-32 1,16-1,-238-94,238 126,16 16,0-16,47 32,-15 0,47 0,16 0,0 0,0 0,-15 32,-17 31,-15 17,31-33,0 17,0-16,32 15,0-15,0-17,0 1,0 16,0-32,0 0,16 15,16 17,-16-16,31-1,-15 1,16-16,-1 32,1-17,-16-15,0 0,15 0,1-16,-32 16,63-16,-31 0,-1 0,1 0,0 0,-33-16,17 0,16-16,-16 17,-1-1,1 0,16-16,-1 0,-15 16,-32 1,16 15,0 0,-16-16,16 16,-16-16,31-32,-15 32,16 0,-32 1,16 15,-16-16,16 0,0 16,-16-16,16 16,-16-16,31 16,1-16,-32 0,16 16,32-16,-48 1,15 15,1 0,0-16,0 16,0 0,-16-16,16 16,0-32,0 32,-1-16,-15 0,32 0,-16 16,0 0,16-31,-16-1,-1 32</inkml:trace>
  <inkml:trace contextRef="#ctx0" brushRef="#br0" timeOffset="36355.2923">5509 4810,'15'0,"17"0,0 0,0 0,15 0,-31 0,32 0,-16 0,-17 0,33 0,-32 0</inkml:trace>
  <inkml:trace contextRef="#ctx0" brushRef="#br0" timeOffset="37392.0504">5493 4699,'16'0,"-1"-16,17 16,0 0,16 0,-1 0,-31 0,16 0,0 0,15 0,-31 0,0 0,0 0,0 0</inkml:trace>
  <inkml:trace contextRef="#ctx0" brushRef="#br0" timeOffset="40021.993">5001 4604,'0'16,"0"0,0-1,0 17,0 0,15 63,-15-63,0-16,0 16,16-1,-16-15,0-32,16-31,0-33,0 49,0-1,-16 16,16 16,-16-16,63-47,-47 63,0 0,0 0,0 0,0 0,-16 15,0 1,15 16,-15 0,16-32,-16 32,0-17,16-15,-16 16,0 0,0 0,0 0,0 0,0 0,0 0,0-1</inkml:trace>
  <inkml:trace contextRef="#ctx0" brushRef="#br0" timeOffset="41602.6253">6223 4493,'0'0,"0"47,-16-31,16 16,0 16,0-33,0 1,0 16,0-16,0 0,0 0,0 0,0 15,0-15</inkml:trace>
  <inkml:trace contextRef="#ctx0" brushRef="#br0" timeOffset="44077.6759">7033 4509,'47'31,"-47"-15,16 0,-16 0,0 16,0-16,0-1,0 17,-32 32,-15-33,15 1,-32 0,17 0,-96-16,95-16,32 0,-15 0,15 0,16-16,16-95,0 79,15-16,1 1,0 15,0 16,-17-16,65-47,-48 31,-17 16,1-15,16-1,0 16,-16 1,-16 15,16-48,-1 48,-15 1,0-1,0 0,-31 16,-33 0,48 0,0 0,1 16,15 0,0 15,0 49,-16-49,16 1,0 0,0 0,0-16,0 31,0-15,0-16,0 16,0-17,0 1,0 0,0 0,0 0,0 0,0 16,0-17,0 1,0 0,0 16,0-16,0 0,0 15,0-15,0 0,0 0,0 0,0 0,0 16,0-17,0 1,0 16,0 16,0-32</inkml:trace>
  <inkml:trace contextRef="#ctx0" brushRef="#br0" timeOffset="45832.924">7414 4429,'0'32,"0"-16,0 16,0 15,0-31,0 32,0-17,0 17,0-32,0 0,0-48,0 0,-16 1,16-1,0-32,0 48,0-31,0 15,0 16,0 0,16 16,-1 0,1 0,16 0,0 0,-16 0,0 16,-1 0,-15 0,0 0,0 0,-15-16</inkml:trace>
  <inkml:trace contextRef="#ctx0" brushRef="#br0" timeOffset="46585.748">7779 4588,'16'0,"15"0,1 0,-16 0,16 0,15 0,-15 0,-16 0,0 0,0 0,-64 0</inkml:trace>
  <inkml:trace contextRef="#ctx0" brushRef="#br0" timeOffset="47218.1139">7826 4493,'0'-16,"16"16,0 0,79-16,-79 16,0 0,0 0</inkml:trace>
  <inkml:trace contextRef="#ctx0" brushRef="#br0" timeOffset="48188.4002">8239 4413,'0'80,"0"-64,0 15,0 1,0-16,0 16,0-1,0-15,16 16</inkml:trace>
  <inkml:trace contextRef="#ctx0" brushRef="#br0" timeOffset="49852.0125">8763 4556,'16'16,"16"-16,-17 32,1-16,0-16,0 0,0 0,-16-16,63-64,1 1,15-32,1-16,-17 32,-15-1,-32 49,0 15,-1 16,1 16,32-63,-32 31,0 32,0 0</inkml:trace>
  <inkml:trace contextRef="#ctx0" brushRef="#br0" timeOffset="55172.3315">9747 3794,'-63'-47,"47"31,-32 0,16 0,-15 0,-1-16,16 16,-110-15,94 31,-47-16,15-16,1 32,-32 0,0 0,-159 0,175 0,-17 16,33-16,16 16,15-16,0 16,17-16,-81 47,81-31,-33 0,17 0,15-16,-16 0,-63 0,95 0,-16 0,17 0,-112 16,63 0,16-16,-31 31,-16-31,-16 0,31 0,17 0,-96 16,96-16,-33 16,49-16,-17 16,1-16,-17 16,-94 16,110-16,1-1,-17 17,-15-16,0 0,47-16,-15 16,-80 0,79 0,1 15,-1-31,17 32,-17-16,1 16,-1-16,-79 63,96-47,-1-1,16 1,-15 0,15 0,0-1,-31 1,31-16,16-16,16 16,-32 16,16-32,1 31,-49 33,64-16,0 47,0-48,16 17,0-16,16 15,-1-15,1 15,0-15,0 15,-17-31,65 16,-48-17,-17-31,17 16,16 0,-16 0,-1 0,17 0,0 0,-1-16,-15 0,31 0,176 0,-128 0,32 0,15-32,65 16,-1 0,0-16,-63 32,63-15,16-17,-47 16,79-48,-191 33,-31 15,-1 0,1 0,63 0,32-16,47 17,17-1,-33-16,-31 16,-32-16,-15 16,173-15,-189 15,-17 0,1-16,-17 0,-15 17,0-1,-32 0,0 0,32-16,63-127,-47 112,-17-17,1 33,-16-1,0 32,-16-16,0-32,16-15,-16 31,0-16,0 1,0-48,0 63,0-16,0 32,-16-15,16 15,0 0,-16 16,0 0,16-16,0 0,-16 0,0 16,16-16,-16 16,16-16,0 1</inkml:trace>
  <inkml:trace contextRef="#ctx0" brushRef="#br0" timeOffset="56425.039">10017 4128,'32'31,"0"1,31 32,-47-33,0-31,0 0,15 0,17-79,-16 47,15-63,17-16,-32 16,63-112,-79 160,-16 15,16 0,-16 16,-16 32</inkml:trace>
  <inkml:trace contextRef="#ctx0" brushRef="#br0" timeOffset="62503.1831">1079 10049,'16'0,"0"0,32 16,63 16,-79-32,-1 0,17 0,0 0,15 0,17 0,189 0,-189 0,-17 0,1 0,-32 0,-1 0,-15 0,0 0,-16-16</inkml:trace>
  <inkml:trace contextRef="#ctx0" brushRef="#br0" timeOffset="63534.4658">2270 9573,'16'0,"16"16,-32-1,31 1,-15 0,16 0,-16 0,0-16,31-79,-15 15,0 16,16-15,-17 15,1 17,-16-1,-16 16</inkml:trace>
  <inkml:trace contextRef="#ctx0" brushRef="#br0" timeOffset="68907.2634">5667 11732,'32'0,"16"0,-1 0,144 0,-112 0,16-16,-31 16,-16 0,-1-16,-15 16,16 0,-33 0,1 0,0 0,48 0,-48 0,15 0,-31-16,32 16,-16 0</inkml:trace>
  <inkml:trace contextRef="#ctx0" brushRef="#br0" timeOffset="70728.5248">8064 9176,'80'0,"63"-64,31-63,-15 0,-32 16,0-16,0-79,32 31,-48 32,-63 16,31-111,-63 111,-16-32,0 32,0-15,0-1,-48 32,-15-32,-17 16,-94-175,110 207,32 0,1-1,-33 1,32 16,1-1,15 49,0-1,16 16,-16 16,0 0,16-16</inkml:trace>
  <inkml:trace contextRef="#ctx0" brushRef="#br0" timeOffset="72062.2143">8572 6080,'0'-16,"0"-15,0-1,0-16,0-79,0 95,0 1,0-1,0 16,0-16,0 1,16 31,0 0,0 0,16 0,-16 0,31 0,-15 0,0 0,-16 0,0 0,-1 0,49 0,-32 0,-1 0,-15 0,0-16</inkml:trace>
  <inkml:trace contextRef="#ctx0" brushRef="#br0" timeOffset="77369.0084">3826 5112,'0'0,"32"-16,15 0,33-32,47 1,15-1,1-15,-32-1,143-15,-222 63,-16 16,-32 0,-16 0</inkml:trace>
  <inkml:trace contextRef="#ctx0" brushRef="#br0" timeOffset="78478.2657">4588 4667,'16'0,"15"0,-15 0,48 32,-32-32,-1 16,1-16,-16 0,-16 16,16 0,0 0,-16-1,0 1,0 0,0 0,0 16,-32 79,16-79,0-1,0 1,16-16</inkml:trace>
  <inkml:trace contextRef="#ctx0" brushRef="#br0" timeOffset="81184.1535">1111 9287,'0'16,"0"0,0 15,0 1,16-16,0 95,0-47,-16-17,16 17,-16-48,0 15,0 1,0-16,0 0,0 0,0 16,0-17,0 1,0 0,0 0,0 0,0 16,0-16,0-1,0-78</inkml:trace>
  <inkml:trace contextRef="#ctx0" brushRef="#br0" timeOffset="82623.8164">1064 9287,'-16'0,"47"0,17 0,31 0,33 0,30 0,-30 0,-1 0,79 0,-110 0,-17 0,-15 0,-32 0,15 0,-15 0,-16 16,0 0,0 0,0 15,0 17,0-16,0 15,16 1,-16 31,0-31,0-16,16 15,0 17,0-32,-16-17,16 1,-16 0,0 0,15-16,-15 48,0-17,0-15,0 0</inkml:trace>
  <inkml:trace contextRef="#ctx0" brushRef="#br0" timeOffset="84310.9463">5064 5112,'-16'0,"-16"0,17 0,-1 0,0 0,48 0,158 0,-111 0,80 0,16 0,-48 0,-32-16,-47 16,-32 0,15 0</inkml:trace>
  <inkml:trace contextRef="#ctx0" brushRef="#br0" timeOffset="96698.13">95 4953,'64'0,"-1"0,17 0,158-16,-159 16,-15 0,-17 0,-15 0</inkml:trace>
  <inkml:trace contextRef="#ctx0" brushRef="#br0" timeOffset="97983.8304">524 4810,'16'0,"0"0,15 0,17 0,-16 16,-1 0,1-16,0 16,-32 0,0 0,0-1,0 1,0 0,0 0,0 0,0 0,0 0,0 15,-16-15,0-16,16 16,0 0</inkml:trace>
  <inkml:trace contextRef="#ctx0" brushRef="#br0" timeOffset="118203.3086">2365 5826,'-16'0,"-15"0,-1-32,0 1,-15 15,15-32,16 1,-63-49,47 65,16 15,0-16,16 16,-16 0,0 16</inkml:trace>
  <inkml:trace contextRef="#ctx0" brushRef="#br0" timeOffset="119145.088">1984 5779,'0'-32,"0"0,0-16,0 1,0 31,0-32,0 17,0-17,0 32,0-16,0 16,16 16,0 0,63 0,-31 16,0-16,-1 0,-31 0,16 0,-16 0</inkml:trace>
  <inkml:trace contextRef="#ctx0" brushRef="#br0" timeOffset="124944.4016">4397 9065,'-16'0,"-15"0,-1 0,-190 47,111-15,-1 0,17 0,0-17,31 1,17 0,31-16,0 16,0-16,-16 0,-47 32,16-32,-96 32,95-17,33-15,-1 16,16-16,0 0</inkml:trace>
  <inkml:trace contextRef="#ctx0" brushRef="#br0" timeOffset="126116.149">3080 9192,'0'16,"0"-1,-16 1,16 16,-16 0,0-32,16 16,0 15,-32-15,32 16,-16 16,16-32,16-16,16 0,0 0,0 15,-17-15,17 0,0 16,-16-16,-16 16,0 0</inkml:trace>
</inkml:ink>
</file>

<file path=ppt/ink/ink5.xml><?xml version="1.0" encoding="utf-8"?>
<inkml:ink xmlns:inkml="http://www.w3.org/2003/InkML">
  <inkml:definitions>
    <inkml:context xml:id="ctx0">
      <inkml:inkSource xml:id="inkSrc0">
        <inkml:traceFormat>
          <inkml:channel name="X" type="integer" max="1600" units="cm"/>
          <inkml:channel name="Y" type="integer" max="900" units="cm"/>
        </inkml:traceFormat>
        <inkml:channelProperties>
          <inkml:channelProperty channel="X" name="resolution" value="51.6129" units="1/cm"/>
          <inkml:channelProperty channel="Y" name="resolution" value="51.72414" units="1/cm"/>
        </inkml:channelProperties>
      </inkml:inkSource>
      <inkml:timestamp xml:id="ts0" timeString="2021-07-12T13:02:06.383"/>
    </inkml:context>
    <inkml:brush xml:id="br0">
      <inkml:brushProperty name="width" value="0.05292" units="cm"/>
      <inkml:brushProperty name="height" value="0.05292" units="cm"/>
      <inkml:brushProperty name="color" value="#FF0000"/>
    </inkml:brush>
  </inkml:definitions>
  <inkml:trace contextRef="#ctx0" brushRef="#br0">17558 2207,'0'79,"0"0,0 64,0 64,0 31,31 79,49 1,-1 15,32-142,16-64,16-48,32-31,158-17,-126-31,-1-31,-47-33,-32-15,-48-16,-15-32,-49 31,1 49,-16-1,0 16,-16-15,1 47,-1 0,-16 0,16 0,-16 63,-190 540,190-333,-15 0,15-16,32 143,0-64,0-190,0-79,0-32,16 31,0 16,47 382,-47-239,16 48,-16-32,0 48,15-16,17 31,-32-31,47 349,-15-428,-32-80,0-48,-16-15,16-32,-16 0,-16 95,-32 48,0 15,1 49,-17-33,33-15,-17-64,16-48,-15 17,-33 15,33-32,-1-15,-31 16,15-17,-31 33,0-17,-1-31,-31 0,48 15,-16-31,15-16,-174 0,143-32,16 1,-16-1,47-16,-31 1,0-1,31 0,17 17,-17-1,32 0,1 32,15-16</inkml:trace>
  <inkml:trace contextRef="#ctx0" brushRef="#br0" timeOffset="2544.9333">15542 2540,'15'0,"-15"16,16-16,-16 16,16-16,0 0,0-16,0-16,47-31,17-33,-49 49,33-17,-16 17,-17 15,-31 16,16 0,0 16,-32 0</inkml:trace>
  <inkml:trace contextRef="#ctx0" brushRef="#br0" timeOffset="6494.1664">13827 2985,'32'0,"31"0,-15 0,31 0,1 0,-1 0,16 0,16 0,-47 0,-1 15,-15-15,0 0,31 16,-47-16,0 0,15 0,1 0,-1 0,-15 0,0 0,0 0,-16-16,15 1,1 15,47-32,-47 32,0-16,0 16,-1 0,17 0,-32 0,32-16,-17 16,-15 0,0 0</inkml:trace>
  <inkml:trace contextRef="#ctx0" brushRef="#br0" timeOffset="12902.7391">13716 4223,'48'-16,"-1"16,-15 0,95 0,-16-16,32 16,47-16,-15-16,16 17,-1-1,1-16,-33 16,17 0,-48 16,302-32,-271 17,-47 15,1 0,-33-16,-16 16,-15 0,-32 0,0 0,16 0,-17 0,17 0,-16 0</inkml:trace>
  <inkml:trace contextRef="#ctx0" brushRef="#br0" timeOffset="14638.8474">13779 5540,'64'0,"47"-15,48 15,31-16,366-48,-397 48,31 16,-15-16,-80 16,-31 0,-17-15,-15 15,-16 0,0 0,0 0,-1 0,1 0,0 0</inkml:trace>
  <inkml:trace contextRef="#ctx0" brushRef="#br0" timeOffset="26453.0874">13891 6842,'31'0,"1"0,0 0,15 0,33 0,-1 0,48 0,286 32,-223-16,1 16,31-17,0 1,-63-16,-16 32,238 16,-254-48,0 16,-48-16,1 0,-17 0,-31 0,0 0,-16 0,0 0</inkml:trace>
  <inkml:trace contextRef="#ctx0" brushRef="#br0" timeOffset="28409.1486">13684 8080,'16'0,"16"0,15 0,1 0,16 0,15 0,0 0,175 0,-143 0,1 0,-1 0,-32 0,32 0,-47 0,31 0,-47 0,-1 0,-31 0,16 0,-16 0,0 0,-1 0,1 0</inkml:trace>
  <inkml:trace contextRef="#ctx0" brushRef="#br0" timeOffset="30333.3257">13748 9430,'31'0,"33"0,158-16,-111 0,0 16,1 0,30-32,-30 32,-1-16,-32 16,0 0,-31 0,0 0,-32 0</inkml:trace>
  <inkml:trace contextRef="#ctx0" brushRef="#br0" timeOffset="33749.0466">15827 10398,'0'-16,"32"32,-16-16,16 16,-1 0,-15-16,32-16,-16-47,15 15,1-47,31-1,-31 1,-16 79,-32-31,16 47,-16-16</inkml:trace>
  <inkml:trace contextRef="#ctx0" brushRef="#br0" timeOffset="53889.8347">13605 1715,'0'31,"-32"160,16-96,-16 32,17 48,15 15,0-63,-16 48,16-64,0-32,0-15,0-17,0-31,0 0,16-16,15 0,80 16,-63-16,16 0,15 0,0 0,17 0,-17 0,32-16,-16 0,128 16,-144-16,0 16,17 0,-17 0,-16 0,-15 0,-16 0,0 0,-17 0,1 0,0 0,32 0,-16 0,-17 0,17 0,0 0,16 0,-17-31,1 15,0 0,0 16,-32-16,15 16,1 0,48-16,-17 0,-31 16,0-16,32 16,95 0,-80 0,-47 0,16 0,-16 0,0 0,-16-15,31-1,17-32,-16 32,-16-16,-16 17,15 15,1-48,32-16,-32 33,-16 15,16 16,0-48,-1-63,17 32,-16 31,-16 32,16-16,16-79,-1 16,-31 47,16 33,-16-1,-16 0,1-16,-17-16,0 1,-16-1,1 16,-1-15,-15 31,15-16,-15 16,-17 0,-174 16,159 0,0 0,15 0,1 0,-16 0,-16 0,63 0,-31 0,15 0,-95 0,128 0,-33 0,1 0,-1 0,16 0,17 0,-49 0,49 16,-17-16,16 16,16-16,-31 0,15 0,-16 0,1 0,15 0,0 0,16 0,0 0,1 0,-1 0,0 0,0 0,0 0,-16 0,16 0,1 0,-1 0,0 0,32 0</inkml:trace>
</inkml:ink>
</file>

<file path=ppt/ink/ink6.xml><?xml version="1.0" encoding="utf-8"?>
<inkml:ink xmlns:inkml="http://www.w3.org/2003/InkML">
  <inkml:definitions>
    <inkml:context xml:id="ctx0">
      <inkml:inkSource xml:id="inkSrc0">
        <inkml:traceFormat>
          <inkml:channel name="X" type="integer" max="1600" units="cm"/>
          <inkml:channel name="Y" type="integer" max="900" units="cm"/>
        </inkml:traceFormat>
        <inkml:channelProperties>
          <inkml:channelProperty channel="X" name="resolution" value="51.6129" units="1/cm"/>
          <inkml:channelProperty channel="Y" name="resolution" value="51.72414" units="1/cm"/>
        </inkml:channelProperties>
      </inkml:inkSource>
      <inkml:timestamp xml:id="ts0" timeString="2021-07-12T13:03:13.794"/>
    </inkml:context>
    <inkml:brush xml:id="br0">
      <inkml:brushProperty name="width" value="0.05292" units="cm"/>
      <inkml:brushProperty name="height" value="0.05292" units="cm"/>
      <inkml:brushProperty name="color" value="#FF0000"/>
    </inkml:brush>
  </inkml:definitions>
  <inkml:trace contextRef="#ctx0" brushRef="#br0">1079 3921,'-47'159,"-33"63,17 0,15 17,1 46,-17 17,48-32,-15 31,31-31,0 0,111 318,-48-382,-63-158,0 31,-32 32,1 64,-1 15,-127 652,143-493,-31-48,15-31,16-16,16-16,0-47,111 476,-31-445,-17 32,32-48,80 96,-16-175,31 0,80 48,48 15,-1-47,48 32,492 253,-666-333,-16-15,-1-33,-63-15,80-16,-128-16,318-48,207-47,221-48,-63 32,747 16,-1208 95,-31 0,-79 0,0 0,15 0,-31 0,-16 0,95 0,16-111,-48 63,32-31,1 15,30-15,-15 31,-31-15,-49 31,-31-16,-32 17,0-1,16 0,127-111,-158 80,-33 15,-31 1,-16 31,0 0,-16-64,31-62,1 15,-16 0,-16-159,0 143,0 16,0-16,-16-32,16 48,0-15,0 30,0 81,0-17,0 16,0 16,0-31,-47-17,31-31,-80-175,81 175,-1 0,0 31,16-15,0-32,-16-32,-16-191,32 207,-16-15,0 46,1 17,15-16,-16 15,16 1,0-32,0 47,0 1,31 15,-46-15,-49-64,16-16,-79-286,96 255,15-17,0 1,16-33,0-15,0 0,0 0,0-16,0 63,0 64,0-15,0-17,0 95,0 33,-32-33,-31-31,-64-80,-96-95,-142-111,32 32,-461-381,588 603,63 47,64 49,47 15,16 16,32 16,-588 79,-507 111,63-95,111-31,-698 47,1285-80,16 1,48-16,96-32,15 16,32-16,-112 16,176-16,15 0,16 0,-95 0,-48 47,-31-31,15 48,-269 78,333-110,31 16,17-16,-33-1,33 1,-112 63,128-47,-17-48,32 32,-47 31,47-47,-31-16,31 32,0-16,16-16,16 16,-47 31,31-31,-16 0,32 0</inkml:trace>
  <inkml:trace contextRef="#ctx0" brushRef="#br0" timeOffset="6448.8039">7763 4937,'32'0,"-17"16,17 0,-16 0,-16 0,16-16,0 0,-16-16,16-16,15-16,-15 17,16-17,0 0,0 1,-1 31,-15 0</inkml:trace>
  <inkml:trace contextRef="#ctx0" brushRef="#br0" timeOffset="9612.3994">8017 6128,'32'0,"-17"16,1 0,0-16,0 0,16-16,15-16,-15-16,63-63,-79 64,0 15,0 16,0 16</inkml:trace>
  <inkml:trace contextRef="#ctx0" brushRef="#br0" timeOffset="12113.329">7636 7223,'16'0,"31"48,-31-48,-16 16,16-16,0 0,0 0,0-16,15-16,1 0,0-15,16-1,-17 16,-15 16,0 1,0 15,-16-16,16 16,16-64,-17 64,1-16,0 0</inkml:trace>
  <inkml:trace contextRef="#ctx0" brushRef="#br0" timeOffset="13807.9331">7302 8287,'0'16,"16"-16,-16 16,16-16,32 0,-32 0,31-32,-15-32,47 17,-47 15,-32 0,16 32,0 0,0-16,31-31,-15 31,-16 0</inkml:trace>
  <inkml:trace contextRef="#ctx0" brushRef="#br0" timeOffset="15913.4851">7541 9414,'47'0,"-15"16,16 0,-17 0,17-1,15-30,-15-1,16-32,-17-15,-15 31,0 0,31-63,-47 79,16-32,15 1,1-33,31-15,1 32,-33 15,-31 32</inkml:trace>
  <inkml:trace contextRef="#ctx0" brushRef="#br0" timeOffset="17640.0836">7922 10351,'0'15,"0"1,0 0,15-16,-15 16,16-16,0 0,32-16,-1-47,33-1,-33 32,17-15,-32 31,15 0</inkml:trace>
  <inkml:trace contextRef="#ctx0" brushRef="#br0" timeOffset="23526.4711">3699 4921,'16'0,"15"0,17 0,31 0,1 0,15 0,143 0,-158 0,-17 0,1 0,-1 0,-31 0,15 0,1 0,-32 0,0 0,0 0,0 0,-1 0,17 0,-16 0</inkml:trace>
  <inkml:trace contextRef="#ctx0" brushRef="#br0" timeOffset="25352.6601">4588 4794,'16'0,"0"0,79 32,-79-16,31 0,-15 0,0 0,-16-16,0 15,-1 1,1-16,-16 16,0 0,16-16,-16 16,-16-16,-15 16,15-16,0 0,16 16,0 0,-16-1,-16-15,0 32,17-16,-1 0</inkml:trace>
  <inkml:trace contextRef="#ctx0" brushRef="#br0" timeOffset="30698.5618">4064 6064,'16'0,"31"0,17 0,15 0,159 0,-174 0,-1 0,17 0,-17 0,-15 0,-16 0,-1 0,1 0,-16 0,0 0</inkml:trace>
  <inkml:trace contextRef="#ctx0" brushRef="#br0" timeOffset="32018.2523">4778 5985,'16'0,"16"0,-16 16,16 0,-1 0,1-1,16 17,-32-16,-1-16,1 16,0-16,-16 16,-32-16,-15 16,-1 0,-79 31,95-47,17 0,-1 0,0 0</inkml:trace>
  <inkml:trace contextRef="#ctx0" brushRef="#br0" timeOffset="34575.2108">4032 7160,'32'0,"16"0,-1 0,80 0,-79 0,-16 0,15 0,1 0,15 0,-15 0,15 0,128-32,-143 32,15-16,-15 16,-17-16,-15 16,0 0,0 0,0 0</inkml:trace>
  <inkml:trace contextRef="#ctx0" brushRef="#br0" timeOffset="36484.8088">4810 6953,'32'0,"0"0,-17 0,17 16,0 0,-16-16,0 0,0 0,-1 0,-15 16,0 0,0 0,32 15,-16 1,0-16,-16 0,0 0,16-16,0 0,-16 16,0 0,-16 15,-32 1,1-16,-17 47,1 33,-33 15,80-95</inkml:trace>
  <inkml:trace contextRef="#ctx0" brushRef="#br0" timeOffset="51131.4773">3858 8287,'31'0,"1"0,0 0,0 0,15 0,-15 0,16 0,31 0,-16 0,49 0,-1 0,143 0,-143 0,0 0,-48 0,1 0,-16 0,-17 0,17 0,-16 0,-16 0,31 0,-31 0,0 0,0 0,0 0,0 0,-1 0,1 0,16 0,-16 0,0 0,0 0,0 0,-1 0,1 0</inkml:trace>
  <inkml:trace contextRef="#ctx0" brushRef="#br0" timeOffset="52854.0747">5334 8176,'16'0,"31"0,-31 0,16 0,0 16,-16-16,47 15,-47-15,0 0,0 16,0-16,0 0,-16 16,0 0,0 0,0 0,-64 16,48-17,16 1,-16 0,0-16,16 16,0 0,-15-16,15 16,0 0,0 0,0-48</inkml:trace>
  <inkml:trace contextRef="#ctx0" brushRef="#br0" timeOffset="56480.3471">4064 9255,'32'-16,"15"16,17 0,-17 0,1 0,0 0,95-31,-80 31,-15 0,15 0,1-16,-33 16,17 0,0 0,79-16,-80 16,-31 0,32-16,-1 16,-15 0,0 0,47 0,-47 0,-16 0,16 0,-16 0,-1 0,17 0,0 0,0 0,-16 0,-1 0,17 0,-16 0,16 0</inkml:trace>
  <inkml:trace contextRef="#ctx0" brushRef="#br0" timeOffset="57862.5103">5397 9033,'96'0,"-80"16,15 0,1-16,-16 16,0-16,0 15,0-15,-1 0,1 0,0 0,-16 16,0 0,-16 0,-15 16,-17-16,16 31,16-15,-15-16,15-16,0 16</inkml:trace>
  <inkml:trace contextRef="#ctx0" brushRef="#br0" timeOffset="62821.8193">3619 10382,'48'0,"16"-16,205-31,-173 31,-17 16,32-32,-16 32,-31-16,-1 16,-31-16,16 16,-1 0,-15 0,-16 0,48 0,-33 0,-15 0,32 0,-16 0,-17-15,17 15,0 0,-16 0,0 0,0-16,-1 16,49 0,-48 0,16 0,-17 0,17 0,-16 0,0 0,0 0,0 0</inkml:trace>
  <inkml:trace contextRef="#ctx0" brushRef="#br0" timeOffset="63874.597">5128 10081,'47'31,"-15"-31,-32 16,32-16,-16 0,-1 0,-15 16,0 0,0 0,0 0,-15 16,-49 31,48-31,0-32,0 16,1 0,30-16</inkml:trace>
  <inkml:trace contextRef="#ctx0" brushRef="#br0" timeOffset="76278.0435">2937 12049,'0'48,"0"-1,16 49,-16-65,16 1,-1 0,1 0,0-1,0 17,79 63,-79-79,32-16,15 16,-15-17,0 17,15-16,1 0,205 16,-157-16,-33-16,16 0,-15 0,-17 15,1-15,15 0,111 0,-126 0,-32 0,15 0,-15-15,0-17,0 16,47-48,-47 49,15-17,1 16,-32 0,16 0,63-31,-48 15,-15-16,0 16,0 17,-1-33,1 16,-16 16,-16 0,0 1,32-65,-16 33,0 31,-16 0,0-64,0 65,0-1,-16 16</inkml:trace>
  <inkml:trace contextRef="#ctx0" brushRef="#br0" timeOffset="77456.2865">5128 12224,'0'-16,"0"0,15 0,-15 0,64-47,-48 31,0 16,0 16,31 0,17 0,-48 0,-1 0,17 0,-16 0,0 0,0 0,0 0,0 0,-1 0,17 16,-16-16,-16 16,16-16,0 0</inkml:trace>
  <inkml:trace contextRef="#ctx0" brushRef="#br0" timeOffset="79167.4837">2746 12303,'0'-16,"0"0,16-31,79-80,-79 111,-16 0,0 0,16 16,0 16,0 0,63 16,-63-16,16-16,-16 0,0 15,0 1,15 0,-15 0,0-16,0 0</inkml:trace>
  <inkml:trace contextRef="#ctx0" brushRef="#br0" timeOffset="86562.9899">12605 6953,'0'16,"0"0,16 0,-16 0,15-16,1 0,0 0,16-32,16-47,31-48,-31 63,-1-31,-31 31,0 17,-16 31,16 16,-16-16,0 0</inkml:trace>
  <inkml:trace contextRef="#ctx0" brushRef="#br0" timeOffset="90474.1043">16637 953,'0'15,"0"1,0 16,0-16,0 0,0 16,0-17,0 17,0 16,16-32,-16 0,16-1,-16 1,16 0,-1 16,17 31,-32-31,0 0,0 0,16-32,0 63,-16-47,16-16,-16 16,0 0,0 0</inkml:trace>
  <inkml:trace contextRef="#ctx0" brushRef="#br0" timeOffset="91349.9024">16542 1572,'16'0,"-1"16,1-1,0-15,16 16,-16-16,0 16,15-16,-15 16,16-16,-16 0,-16-16,16 16,0-47,15-1,17-127,-16 112,-16 15,0 48,-16-16</inkml:trace>
  <inkml:trace contextRef="#ctx0" brushRef="#br0" timeOffset="92988.4871">18193 3556,'0'0,"16"0,-1 0,1 0,48-16,-64 0,16 16,0-16,-1 1,1-17,0 16,0 0</inkml:trace>
  <inkml:trace contextRef="#ctx0" brushRef="#br0" timeOffset="94229.7707">18050 5334,'0'16,"32"-16,-32 16,15-16,1 16,0-16,0 0,0 0,0 0,0-32,15-32,-15 1,-16 47,16-79,0 95,-16-16</inkml:trace>
  <inkml:trace contextRef="#ctx0" brushRef="#br0" timeOffset="95606.4495">18050 6144,'0'16,"0"-1,16 1,-16 0,16-16,-1 0,17-16,-16 0,-16 1,16-1,16-32,-16 32,-16 0,15 16</inkml:trace>
  <inkml:trace contextRef="#ctx0" brushRef="#br0" timeOffset="96935.1397">18304 7477,'0'0,"16"32,0-32,-16 16,15-16,33-16,-16-16,0 0,79-79,-95 64,15 31,-31 0,16 0</inkml:trace>
  <inkml:trace contextRef="#ctx0" brushRef="#br0" timeOffset="98336.3248">18129 9255,'16'0,"0"0,0 0,0 32,0-32,-1 0,1-32,16-31,32-1,-33 1,49-64,-64 95,-16 16</inkml:trace>
  <inkml:trace contextRef="#ctx0" brushRef="#br0" timeOffset="99791.5101">17970 10478,'0'15,"0"1,0 0,0 0,0 0,96-16,-65 0,-15-32,16-15,0-1,-16 0,0 17,-1-17,17-47,-16 79,-16-16,16 16</inkml:trace>
  <inkml:trace contextRef="#ctx0" brushRef="#br0" timeOffset="101628.601">18082 11716,'0'16,"0"0,31-1,-31 1,0 0,16 0,0-16,0 0,0 0,-16-16,16-16,15 1,-15-1,16-32,16-31,-32 48,-1 15,1 32,-16-16</inkml:trace>
  <inkml:trace contextRef="#ctx0" brushRef="#br0" timeOffset="127660.769">18780 683,'0'16,"-48"31,-63 80,32-79,63-1,0-47,16 16,-79 80,15 31,33-64,15-31,0-16,16 15,0-15,-16 32,-32 15,17-15,31-32,-16 0,16 0,-64 79,32-47,17-17,15-15,-32 32,-16 15,32-47,16 0,-47 48,47-33,0-15,-32 16,0 16,16-33,0 1,16-32,0-15,0 15</inkml:trace>
  <inkml:trace contextRef="#ctx0" brushRef="#br0" timeOffset="129208.5455">17748 1762,'0'32,"0"-16,0 0,0 15,0-15,0 48,16-17,-16-15,16-32,-16 32,0-16,16-16,-16 32,0-17,16-15,0 0,15 0,-15 0,0-15,0 15,16-16,-1 16,-15 0,0-16,0 16,0 0,16 0,-16 0,-1 0,1 0</inkml:trace>
  <inkml:trace contextRef="#ctx0" brushRef="#br0" timeOffset="135958.0548">10255 3429,'0'32,"0"15,0 17,32-1,0 33,15-33,-15 17,0-17,47 80,-63-111,0-1,-16-15,0 0,0 0,-111 111,47-63,-31 15,0-16,0 1,-1-16,49-17,-1-15,16 16</inkml:trace>
  <inkml:trace contextRef="#ctx0" brushRef="#br0" timeOffset="137307.0895">9763 4445,'0'16,"0"32,0-1,0-15,0 0,0-1,0-15,0 0,0 0,0 0,32 0,-16 0,0 15,-1-31,17 16,-32 0,16-16,0 0,-16 16,16-16,16 0,-17 0,1 0,0 0</inkml:trace>
  <inkml:trace contextRef="#ctx0" brushRef="#br0" timeOffset="169676.3613">5429 4937,'0'16,"0"0,0 0,0 0,32-16,31-32,49-95,-17 32,0-1,16-62,-95 126,-16 16,0 0</inkml:trace>
  <inkml:trace contextRef="#ctx0" brushRef="#br0" timeOffset="181880.5809">15383 2826,'16'16,"15"31,81 33,-17-17,48-15,-48 15,191 64,-175-79,16 0,-32-17,-31 1,-17-16,-31-16,0 16,-16 0,16-16,0 16,31-1,-15 1,-16-16,-16 16</inkml:trace>
  <inkml:trace contextRef="#ctx0" brushRef="#br0" timeOffset="183853.6354">16653 3350,'0'31,"32"-15,-32 0,15 0,-15 0,16 0,0-16,0 32,-16-17,16 1,-16 0,16-16,-16 16,0 0,16 0,-32-16,-16 0,0 0,16 0,1 0,15 16,-64 31,48-47,0 16,16 0,-16 0,1-16,15-16</inkml:trace>
  <inkml:trace contextRef="#ctx0" brushRef="#br0" timeOffset="224898.7157">16558 4874,'15'0,"17"16,32 15,-33-15,-15 0,16 0,-16-16,0 0,-16 16,16-16,-16 16,16-16,-16 16,15-16,1 0,0 15</inkml:trace>
  <inkml:trace contextRef="#ctx0" brushRef="#br0" timeOffset="227065.8331">20082 3731,'16'31,"15"-15,1 16,0-16,-16-16,0-32,0-15,-1 15,1 0,-16 0,16 1,-16 15,0 0,16 0,16-16,0-15,63-65,-79 81,0 15,-1 16</inkml:trace>
  <inkml:trace contextRef="#ctx0" brushRef="#br0" timeOffset="230889.3267">18431 3842,'-16'0,"0"0,0 0,-16 0,1 0,-17 0,32 0,-31 0,31 0,-32 0,32 0,0 0,16-16</inkml:trace>
  <inkml:trace contextRef="#ctx0" brushRef="#br0" timeOffset="232065.568">18209 3715,'0'16,"-16"0,0-16,0 0,16 15,-16 1,-16 16,32-16,-16 0,16 0,0 0,0-1,0 1,0 0,0 0,16-16</inkml:trace>
  <inkml:trace contextRef="#ctx0" brushRef="#br0" timeOffset="253165.8952">20764 4096,'32'0,"16"0,79 0,-95 0,15 0,1 0,-32 0,15 0,-15 0,0 0,0 0,16 0,15 0,1 0,0 0,-1 0,-15 0,16 0,-17 0,-15 0,16 0,32 0,-33 0,-15 0,32 0,-16 0,-1 0,1 0,16 0,-32 0,15 0,1 0,0 0,79 0,-48 0,-15 0,-32-16,32 16,-33 0,1-16,0 16,16 0,16 0,-33 0,81 0,-65-16,1 16,0 0,0 0,-1 0,1 0,-16 0,16 0,-16 0,15 0,-15 0,0 0,32 0,-32 0,0 0,15 0</inkml:trace>
  <inkml:trace contextRef="#ctx0" brushRef="#br0" timeOffset="274097.5747">2349 4937,'0'16,"16"0,0 0,0 0,0-16,0 0,0 0,15 0,65-159,-49 111,1-15,31-1,-47 17,-16 47,-16-16,16 0,0 16</inkml:trace>
  <inkml:trace contextRef="#ctx0" brushRef="#br0" timeOffset="278655.157">9255 4921,'-48'0,"33"0,-33 0,0 0,1 0,-49 0,17 0,16 0,-17 0,-126 0,142 0,17 0,15 0,16 0,0 0,0 0,-15 0,15 0,-16 0,16 0</inkml:trace>
  <inkml:trace contextRef="#ctx0" brushRef="#br0" timeOffset="280268.783">8398 4731,'-16'16,"0"0,16-1,-16-15,-16 32,17-32,-1 16,-16 0,16-16,16 16,-16-16,0 0,16 16,-31-16,-1 16,16-16,16 15,16-15,16 16,-1 16,-15-32,16 32,0 0,-16-17,-1-15,1 16,-16 0,16 0,0 0,0 0,-16 0,16-16</inkml:trace>
  <inkml:trace contextRef="#ctx0" brushRef="#br0" timeOffset="286439.5241">6366 3366,'0'47,"0"1,0-1,0 1,0-32,0 0,0 0,0 0</inkml:trace>
  <inkml:trace contextRef="#ctx0" brushRef="#br0" timeOffset="288297.6059">6477 3366,'16'0,"0"0,0 0,-1 0,17 0,-32 15,16 1,-16 0,16-16,-16 32,0-16,0 31,0-31,0 0,0 0,-16-16,-16 16,16 0,16 0,-15-16,-1 0,16 16,16-16,-1 0,33 0,0 0,-17 0,-15 0,0 0</inkml:trace>
  <inkml:trace contextRef="#ctx0" brushRef="#br0" timeOffset="289446.3818">6858 3493,'63'0,"-47"-16,32 16,-16 0,-16 0,15 0,-15 0</inkml:trace>
  <inkml:trace contextRef="#ctx0" brushRef="#br0" timeOffset="290454.661">6969 3397,'0'16,"0"16,0-16,0 0,0 0,0-1,-16-15,16 16,0 0</inkml:trace>
  <inkml:trace contextRef="#ctx0" brushRef="#br0" timeOffset="291305.1706">7318 3413,'0'16,"0"16,0-16,0 0,0-1,0 1,0 0,0 0</inkml:trace>
  <inkml:trace contextRef="#ctx0" brushRef="#br0" timeOffset="293774.704">7477 3445,'16'0,"16"-16,-1 0,1 0,0 16,-16 0,0 0,15 0,-15 0,-16 16,0 0,0 16,0-16,-16 15,-47 33,15-32,17-16,31-1,-16 1,0-16,0 0,32 0,0 0,0 0,31 0,-15 0,-16 0,0 0,0 0,-1 0,-15 16,0 0,-15 32,-17-32,-16 15,1-15,-1 0,16-16,-63 0,79 0,0 0</inkml:trace>
  <inkml:trace contextRef="#ctx0" brushRef="#br0" timeOffset="295785.7508">10589 4890,'0'31,"0"-15,0 16,15 0,17-16,-16-16,-16 15,16 1,0-16,16 0,-1-47,96-160,-63 144,-17-17,-31 49,0 31,-16-16</inkml:trace>
  <inkml:trace contextRef="#ctx0" brushRef="#br0" timeOffset="307112.2703">6128 3842,'16'0,"126"0,-78-16,-1 16,17-16,-1 16,-15 0,-1-16,-31 16,0 0</inkml:trace>
  <inkml:trace contextRef="#ctx0" brushRef="#br0" timeOffset="330429.0379">11922 6096,'0'32,"0"15,0 96,0-63,0-17,0-15,0 15,0 17,0-17,0 144,0-144,0 1,0-49,0 17,0-16,-63 0,15-16,-111 16,64 0,-16 0,31-16,-15 15,32-15,15 0,16 0,1 0</inkml:trace>
  <inkml:trace contextRef="#ctx0" brushRef="#br0" timeOffset="331743.5547">11192 7398,'-32'0,"-31"-95,31 79,16-16,-16 0,16 0,0 32,1-15,-1 15,16-16,0 0,16 0,15-16,1 0,-16 32,0 0,-16-15,16-1,0 16,-16-16,15 16</inkml:trace>
  <inkml:trace contextRef="#ctx0" brushRef="#br0" timeOffset="344239.3389">11271 6636,'-16'0,"0"0,-15 0,-1 0,-16 0,-15 16,31 0,-16-1,-15 1,-80 32,95-32,17 0,-1-16,-16 16,1-1,-1-15,0 0,17 0,-1 0,0 16,16-16,-31 0,31 0,16 16,-48 0,16-16,-15 16,15 0,0 0,1-16,15 0,-32 31,16-15,32 0,-31-16,15 16</inkml:trace>
  <inkml:trace contextRef="#ctx0" brushRef="#br0" timeOffset="345525.2584">9827 6858,'0'16,"0"0,-16 0,0 15,0-31,16 32,0-16,0 16,0-16,16 15,0-15,0-16,-16 16,15-16,17 16,-16-16,16 0,15 16,1 0,-48 0</inkml:trace>
  <inkml:trace contextRef="#ctx0" brushRef="#br0" timeOffset="347552.793">16621 6445,'0'16,"0"0,32 0,-16-16,15 0,-15 0,0 0,16-64,0 33,-16-1,15-16,1 1,-16 47,0 0</inkml:trace>
  <inkml:trace contextRef="#ctx0" brushRef="#br0" timeOffset="373614.7321">17034 7541,'32'16,"-17"-16,1 0,0 0,0 0,0 0,0 0,0 0,47-64,1 16,-17 1,-15 15,0 0,-16 32</inkml:trace>
  <inkml:trace contextRef="#ctx0" brushRef="#br0" timeOffset="378302.2078">20399 8176,'16'0,"48"0,126-16,-110 16,31 0,63 0,-47 0,16 16,-63-16,189 0,-157 16,30-16,1 0,-47 0,-1 0,-16 0,159 0,-142 0,-17 0,-16 0,1 0,31 0,-79 0,16 0,-16 0,15 0,-15 0,0 0,0 0,0 0,16 0,15 0,-31 0,0 0,0 0,0 0,0 0,0 0,-1 0</inkml:trace>
  <inkml:trace contextRef="#ctx0" brushRef="#br0" timeOffset="509944.0398">16653 9049,'32'0,"-17"0,1 0,48-48,-48 1,15-1,17 0,-16 1,15-17,1 17,-16 15,-16 32</inkml:trace>
  <inkml:trace contextRef="#ctx0" brushRef="#br0" timeOffset="536127.4007">23670 9160,'15'0,"1"16,16 0,16 0,-32-1,-1-15,1 16,0-16,-16 16,48-48,47-47,-16 16,17-17,-17-31,-31 48,-1 15,-15 0,0 17,-16 31,0 0,-16-16</inkml:trace>
  <inkml:trace contextRef="#ctx0" brushRef="#br0" timeOffset="538483.0516">16891 9541,'48'0,"142"0,-111 0,1 0,15-16,16 16,-31 0,-1 0,111 0,-158 0,0 0,-16 0</inkml:trace>
  <inkml:trace contextRef="#ctx0" brushRef="#br0" timeOffset="542148.4165">17034 10779,'16'0,"15"0,1 0,16 0,15 0,80 0,-48-16,-31 16,-1 0,-15 0,0 0,-1 0,-15 0,-16 0,16 0,-16 0,15 0,-15 0</inkml:trace>
  <inkml:trace contextRef="#ctx0" brushRef="#br0" timeOffset="543988.502">16875 10208,'16'16,"0"15,0 1,-16 0,16 0,-16-1,15 1,-15-16,32 47,-16-31,-16 0,0-16,0 0,0 0,16-1,-16 1,0 0,0 0,0 0,0 0,0 0,16-16,-16 16,0-1</inkml:trace>
  <inkml:trace contextRef="#ctx0" brushRef="#br0" timeOffset="545989.7756">16891 10303,'16'0,"16"0,15 0,144 0,-112 0,-15 0,-1 0,1 0,-17-16,17 16,-33 0,96 0,-79 0,0 0,-32-16,15 16,1-16,-16 16,-16 32,0-16,0 0,0 16,0-17,0 17,0 0,0 47,0-47,0-16,0 16,0-16,0-1,0 1,0 0,0 0,0 0,0 0,0 0,0-32</inkml:trace>
  <inkml:trace contextRef="#ctx0" brushRef="#br0" timeOffset="557623.8933">14018 9890,'-16'0,"0"0,0 0,16 16</inkml:trace>
  <inkml:trace contextRef="#ctx0" brushRef="#br0" timeOffset="560643.4098">16415 11843,'0'16,"16"0,-1-1,1-15,16 0,-16 0,0 0,16-31,-1-17,-31 0,32 1,32-80,-49 127,-15-16,0 0,0 0</inkml:trace>
  <inkml:trace contextRef="#ctx0" brushRef="#br0" timeOffset="573785.2718">16907 12271,'0'0,"47"0,-15 0,16 0,15 0,-15 0,95 0,-96 0,-31 0,32 0,-16 0,-1 0,33 0,-16 0,-17 0,1 0,0 0,0 0,-17 0</inkml:trace>
  <inkml:trace contextRef="#ctx0" brushRef="#br0" timeOffset="579743.0905">18066 12192,'-48'0,"32"0,-95 0,63 16,-15-16,31 16,-15 0,-1-16,16 16,0-16,17 0,-1 0,0 15,-16-15,-16 16,17-16,-17 16,16-16,16 0,-15 0,15 0,0 16</inkml:trace>
  <inkml:trace contextRef="#ctx0" brushRef="#br0" timeOffset="583707.0515">23082 11970,'16'0,"48"32,-49-32,1 15,0-15,0 0,16 0,31-63,17-32,15 15,0 1,0-16,-31-1,-16 49,-1-1,-31 48</inkml:trace>
</inkml:ink>
</file>

<file path=ppt/media/image11.jpeg>
</file>

<file path=ppt/media/image12.jpeg>
</file>

<file path=ppt/media/image13.png>
</file>

<file path=ppt/media/image14.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75593968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c6f80d1f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c6f80d1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c6f80d1f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c6f80d1f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6f80d1f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6f80d1f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c6f80d1ff_0_2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6f80d1f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c6f80d1f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c6f80d1f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c6f80d1ff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c6f80d1ff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5" y="0"/>
            <a:ext cx="9144000" cy="31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411175" y="644300"/>
            <a:ext cx="8282400" cy="21090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a:p>
        </p:txBody>
      </p:sp>
      <p:sp>
        <p:nvSpPr>
          <p:cNvPr id="13" name="Google Shape;13;p2"/>
          <p:cNvSpPr txBox="1">
            <a:spLocks noGrp="1"/>
          </p:cNvSpPr>
          <p:nvPr>
            <p:ph type="subTitle" idx="1"/>
          </p:nvPr>
        </p:nvSpPr>
        <p:spPr>
          <a:xfrm>
            <a:off x="411175" y="3398250"/>
            <a:ext cx="8282400" cy="1260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w="28575" cap="flat" cmpd="sng">
            <a:solidFill>
              <a:schemeClr val="dk1"/>
            </a:solidFill>
            <a:prstDash val="lgDash"/>
            <a:round/>
            <a:headEnd type="none" w="sm" len="sm"/>
            <a:tailEnd type="none" w="sm" len="sm"/>
          </a:ln>
        </p:spPr>
      </p:cxnSp>
      <p:sp>
        <p:nvSpPr>
          <p:cNvPr id="53" name="Google Shape;53;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430800" y="1889700"/>
            <a:ext cx="8282400" cy="15165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1" name="Google Shape;21;p4"/>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6" name="Google Shape;26;p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 name="Google Shape;27;p5"/>
          <p:cNvSpPr txBox="1">
            <a:spLocks noGrp="1"/>
          </p:cNvSpPr>
          <p:nvPr>
            <p:ph type="body" idx="1"/>
          </p:nvPr>
        </p:nvSpPr>
        <p:spPr>
          <a:xfrm>
            <a:off x="311700" y="1468825"/>
            <a:ext cx="3999900" cy="3099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468825"/>
            <a:ext cx="3999900" cy="3099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w="19050" cap="flat" cmpd="sng">
            <a:solidFill>
              <a:schemeClr val="dk2"/>
            </a:solidFill>
            <a:prstDash val="lgDash"/>
            <a:round/>
            <a:headEnd type="none" w="sm" len="sm"/>
            <a:tailEnd type="none" w="sm" len="sm"/>
          </a:ln>
        </p:spPr>
      </p:cxnSp>
      <p:sp>
        <p:nvSpPr>
          <p:cNvPr id="35" name="Google Shape;35;p7"/>
          <p:cNvSpPr txBox="1">
            <a:spLocks noGrp="1"/>
          </p:cNvSpPr>
          <p:nvPr>
            <p:ph type="title"/>
          </p:nvPr>
        </p:nvSpPr>
        <p:spPr>
          <a:xfrm>
            <a:off x="311700" y="6318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6" name="Google Shape;36;p7"/>
          <p:cNvSpPr txBox="1">
            <a:spLocks noGrp="1"/>
          </p:cNvSpPr>
          <p:nvPr>
            <p:ph type="body" idx="1"/>
          </p:nvPr>
        </p:nvSpPr>
        <p:spPr>
          <a:xfrm>
            <a:off x="311700" y="1618204"/>
            <a:ext cx="2808000" cy="2950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90250" y="528900"/>
            <a:ext cx="5678100" cy="40857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577200" cy="0"/>
          </a:xfrm>
          <a:prstGeom prst="straightConnector1">
            <a:avLst/>
          </a:prstGeom>
          <a:noFill/>
          <a:ln w="19050" cap="flat" cmpd="sng">
            <a:solidFill>
              <a:schemeClr val="dk1"/>
            </a:solidFill>
            <a:prstDash val="lgDash"/>
            <a:round/>
            <a:headEnd type="none" w="sm" len="sm"/>
            <a:tailEnd type="none" w="sm" len="sm"/>
          </a:ln>
        </p:spPr>
      </p:cxnSp>
      <p:sp>
        <p:nvSpPr>
          <p:cNvPr id="44" name="Google Shape;44;p9"/>
          <p:cNvSpPr txBox="1">
            <a:spLocks noGrp="1"/>
          </p:cNvSpPr>
          <p:nvPr>
            <p:ph type="title"/>
          </p:nvPr>
        </p:nvSpPr>
        <p:spPr>
          <a:xfrm>
            <a:off x="265500" y="1078750"/>
            <a:ext cx="4045200" cy="1789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a:endParaRPr/>
          </a:p>
        </p:txBody>
      </p:sp>
      <p:sp>
        <p:nvSpPr>
          <p:cNvPr id="45" name="Google Shape;45;p9"/>
          <p:cNvSpPr txBox="1">
            <a:spLocks noGrp="1"/>
          </p:cNvSpPr>
          <p:nvPr>
            <p:ph type="subTitle" idx="1"/>
          </p:nvPr>
        </p:nvSpPr>
        <p:spPr>
          <a:xfrm>
            <a:off x="265500" y="29214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100"/>
              <a:buFont typeface="Oswald"/>
              <a:buNone/>
              <a:defRPr sz="2100">
                <a:latin typeface="Oswald"/>
                <a:ea typeface="Oswald"/>
                <a:cs typeface="Oswald"/>
                <a:sym typeface="Oswald"/>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dern-writer">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468825"/>
            <a:ext cx="8520600" cy="3099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4.png"/><Relationship Id="rId7" Type="http://schemas.openxmlformats.org/officeDocument/2006/relationships/customXml" Target="../ink/ink4.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diagramLayout" Target="../diagrams/layout1.xml"/><Relationship Id="rId7" Type="http://schemas.openxmlformats.org/officeDocument/2006/relationships/customXml" Target="../ink/ink6.xml"/><Relationship Id="rId2" Type="http://schemas.openxmlformats.org/officeDocument/2006/relationships/diagramData" Target="../diagrams/data1.xml"/><Relationship Id="rId1" Type="http://schemas.openxmlformats.org/officeDocument/2006/relationships/slideLayout" Target="../slideLayouts/slideLayout1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11.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411175" y="644300"/>
            <a:ext cx="8282400" cy="210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HASAN</a:t>
            </a:r>
            <a:endParaRPr/>
          </a:p>
        </p:txBody>
      </p:sp>
      <p:sp>
        <p:nvSpPr>
          <p:cNvPr id="63" name="Google Shape;63;p13"/>
          <p:cNvSpPr txBox="1">
            <a:spLocks noGrp="1"/>
          </p:cNvSpPr>
          <p:nvPr>
            <p:ph type="subTitle" idx="1"/>
          </p:nvPr>
        </p:nvSpPr>
        <p:spPr>
          <a:xfrm>
            <a:off x="411175" y="3398250"/>
            <a:ext cx="8282400" cy="12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HTML FORM ELEMENTS</a:t>
            </a:r>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2394720" y="1691640"/>
              <a:ext cx="4629240" cy="2749320"/>
            </p14:xfrm>
          </p:contentPart>
        </mc:Choice>
        <mc:Fallback>
          <p:pic>
            <p:nvPicPr>
              <p:cNvPr id="2" name="Ink 1"/>
              <p:cNvPicPr/>
              <p:nvPr/>
            </p:nvPicPr>
            <p:blipFill>
              <a:blip r:embed="rId4"/>
              <a:stretch>
                <a:fillRect/>
              </a:stretch>
            </p:blipFill>
            <p:spPr>
              <a:xfrm>
                <a:off x="2385360" y="1682280"/>
                <a:ext cx="4647960" cy="2768040"/>
              </a:xfrm>
              <a:prstGeom prst="rect">
                <a:avLst/>
              </a:prstGeom>
            </p:spPr>
          </p:pic>
        </mc:Fallback>
      </mc:AlternateContent>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9144000" cy="51435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0 h 5143500"/>
              <a:gd name="connsiteX0" fmla="*/ 0 w 9144000"/>
              <a:gd name="connsiteY0" fmla="*/ 0 h 5143500"/>
              <a:gd name="connsiteX1" fmla="*/ 4520242 w 9144000"/>
              <a:gd name="connsiteY1" fmla="*/ 2613804 h 5143500"/>
              <a:gd name="connsiteX2" fmla="*/ 9144000 w 9144000"/>
              <a:gd name="connsiteY2" fmla="*/ 5143500 h 5143500"/>
              <a:gd name="connsiteX3" fmla="*/ 0 w 9144000"/>
              <a:gd name="connsiteY3" fmla="*/ 5143500 h 5143500"/>
              <a:gd name="connsiteX4" fmla="*/ 0 w 9144000"/>
              <a:gd name="connsiteY4" fmla="*/ 0 h 514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143500">
                <a:moveTo>
                  <a:pt x="0" y="0"/>
                </a:moveTo>
                <a:lnTo>
                  <a:pt x="4520242" y="2613804"/>
                </a:lnTo>
                <a:lnTo>
                  <a:pt x="9144000" y="5143500"/>
                </a:lnTo>
                <a:lnTo>
                  <a:pt x="0" y="5143500"/>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2421411" y="2110085"/>
            <a:ext cx="4301178" cy="923330"/>
          </a:xfrm>
          <a:prstGeom prst="rect">
            <a:avLst/>
          </a:prstGeom>
          <a:noFill/>
        </p:spPr>
        <p:txBody>
          <a:bodyPr wrap="none" lIns="91440" tIns="45720" rIns="91440" bIns="45720">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a:r>
              <a:rPr lang="en-US" sz="54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Thank you</a:t>
            </a:r>
            <a:endParaRPr lang="en-US" sz="5400" b="1"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endParaRPr>
          </a:p>
        </p:txBody>
      </p:sp>
    </p:spTree>
    <p:extLst>
      <p:ext uri="{BB962C8B-B14F-4D97-AF65-F5344CB8AC3E}">
        <p14:creationId xmlns:p14="http://schemas.microsoft.com/office/powerpoint/2010/main" val="31500475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Help me to think!</a:t>
            </a:r>
            <a:endParaRPr/>
          </a:p>
        </p:txBody>
      </p:sp>
      <p:sp>
        <p:nvSpPr>
          <p:cNvPr id="69" name="Google Shape;69;p14"/>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t>A father and son were traveling by train. Boy was 24 years old. The boy was really excited and was looking out of window. Suddenly he shouted, “Dad look trees are going behind..” His dad smiled. There was a young couple sitting near by them. When they saw the childish behavior of boy they felt weird with pity for boy. Suddenly boy again exclaimed, “Dad look outside, Clouds are running with us.” Now seeing this again the couple couldn’t resist and said to old man, “Why don’t you take your son to Doctor?” Old man understood and just smiled and said, “I did, We are just coming back from hospital. My son was blind from birth and there at hospital he had operation. He just got his Eyes and now we are going back to home.”</a:t>
            </a:r>
            <a:endParaRPr sz="1600"/>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0" y="428760"/>
              <a:ext cx="8692920" cy="4258080"/>
            </p14:xfrm>
          </p:contentPart>
        </mc:Choice>
        <mc:Fallback>
          <p:pic>
            <p:nvPicPr>
              <p:cNvPr id="2" name="Ink 1"/>
              <p:cNvPicPr/>
              <p:nvPr/>
            </p:nvPicPr>
            <p:blipFill>
              <a:blip r:embed="rId4"/>
              <a:stretch>
                <a:fillRect/>
              </a:stretch>
            </p:blipFill>
            <p:spPr>
              <a:xfrm>
                <a:off x="-9360" y="419400"/>
                <a:ext cx="8711640" cy="4276800"/>
              </a:xfrm>
              <a:prstGeom prst="rect">
                <a:avLst/>
              </a:prstGeom>
            </p:spPr>
          </p:pic>
        </mc:Fallback>
      </mc:AlternateContent>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cxnSp>
        <p:nvCxnSpPr>
          <p:cNvPr id="74" name="Google Shape;74;p15"/>
          <p:cNvCxnSpPr/>
          <p:nvPr/>
        </p:nvCxnSpPr>
        <p:spPr>
          <a:xfrm>
            <a:off x="-6875" y="2900700"/>
            <a:ext cx="9150900" cy="0"/>
          </a:xfrm>
          <a:prstGeom prst="straightConnector1">
            <a:avLst/>
          </a:prstGeom>
          <a:noFill/>
          <a:ln w="19050" cap="flat" cmpd="sng">
            <a:solidFill>
              <a:schemeClr val="dk2"/>
            </a:solidFill>
            <a:prstDash val="solid"/>
            <a:round/>
            <a:headEnd type="none" w="sm" len="sm"/>
            <a:tailEnd type="none" w="sm" len="sm"/>
          </a:ln>
        </p:spPr>
      </p:cxnSp>
      <p:sp>
        <p:nvSpPr>
          <p:cNvPr id="75" name="Google Shape;75;p1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HTML Elements Form</a:t>
            </a:r>
            <a:endParaRPr/>
          </a:p>
        </p:txBody>
      </p:sp>
      <p:sp>
        <p:nvSpPr>
          <p:cNvPr id="76" name="Google Shape;76;p15"/>
          <p:cNvSpPr/>
          <p:nvPr/>
        </p:nvSpPr>
        <p:spPr>
          <a:xfrm>
            <a:off x="421176" y="2235693"/>
            <a:ext cx="1329900" cy="132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txBox="1"/>
          <p:nvPr/>
        </p:nvSpPr>
        <p:spPr>
          <a:xfrm>
            <a:off x="421225" y="2596750"/>
            <a:ext cx="1329900" cy="60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Source Code Pro"/>
                <a:ea typeface="Source Code Pro"/>
                <a:cs typeface="Source Code Pro"/>
                <a:sym typeface="Source Code Pro"/>
              </a:rPr>
              <a:t>method</a:t>
            </a:r>
            <a:endParaRPr sz="1800">
              <a:solidFill>
                <a:schemeClr val="lt1"/>
              </a:solidFill>
              <a:latin typeface="Source Code Pro"/>
              <a:ea typeface="Source Code Pro"/>
              <a:cs typeface="Source Code Pro"/>
              <a:sym typeface="Source Code Pro"/>
            </a:endParaRPr>
          </a:p>
        </p:txBody>
      </p:sp>
      <p:sp>
        <p:nvSpPr>
          <p:cNvPr id="78" name="Google Shape;78;p15"/>
          <p:cNvSpPr/>
          <p:nvPr/>
        </p:nvSpPr>
        <p:spPr>
          <a:xfrm>
            <a:off x="2253122" y="1423415"/>
            <a:ext cx="2954700" cy="2954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txBox="1"/>
          <p:nvPr/>
        </p:nvSpPr>
        <p:spPr>
          <a:xfrm>
            <a:off x="2253125" y="2596750"/>
            <a:ext cx="2954700" cy="60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1"/>
                </a:solidFill>
                <a:latin typeface="Source Code Pro"/>
                <a:ea typeface="Source Code Pro"/>
                <a:cs typeface="Source Code Pro"/>
                <a:sym typeface="Source Code Pro"/>
              </a:rPr>
              <a:t>Element</a:t>
            </a:r>
            <a:endParaRPr sz="3000">
              <a:solidFill>
                <a:schemeClr val="lt1"/>
              </a:solidFill>
              <a:latin typeface="Source Code Pro"/>
              <a:ea typeface="Source Code Pro"/>
              <a:cs typeface="Source Code Pro"/>
              <a:sym typeface="Source Code Pro"/>
            </a:endParaRPr>
          </a:p>
        </p:txBody>
      </p:sp>
      <p:sp>
        <p:nvSpPr>
          <p:cNvPr id="80" name="Google Shape;80;p15"/>
          <p:cNvSpPr/>
          <p:nvPr/>
        </p:nvSpPr>
        <p:spPr>
          <a:xfrm>
            <a:off x="5709626" y="2147440"/>
            <a:ext cx="1506600" cy="1506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txBox="1"/>
          <p:nvPr/>
        </p:nvSpPr>
        <p:spPr>
          <a:xfrm>
            <a:off x="5709825" y="2596750"/>
            <a:ext cx="1506600" cy="60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Source Code Pro"/>
                <a:ea typeface="Source Code Pro"/>
                <a:cs typeface="Source Code Pro"/>
                <a:sym typeface="Source Code Pro"/>
              </a:rPr>
              <a:t>action</a:t>
            </a:r>
            <a:endParaRPr sz="1800">
              <a:solidFill>
                <a:schemeClr val="lt1"/>
              </a:solidFill>
              <a:latin typeface="Source Code Pro"/>
              <a:ea typeface="Source Code Pro"/>
              <a:cs typeface="Source Code Pro"/>
              <a:sym typeface="Source Code Pro"/>
            </a:endParaRPr>
          </a:p>
        </p:txBody>
      </p:sp>
      <p:sp>
        <p:nvSpPr>
          <p:cNvPr id="82" name="Google Shape;82;p15"/>
          <p:cNvSpPr/>
          <p:nvPr/>
        </p:nvSpPr>
        <p:spPr>
          <a:xfrm>
            <a:off x="7718079" y="2394636"/>
            <a:ext cx="1012500" cy="1012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txBox="1"/>
          <p:nvPr/>
        </p:nvSpPr>
        <p:spPr>
          <a:xfrm>
            <a:off x="7718425" y="2596750"/>
            <a:ext cx="1012500" cy="60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lt1"/>
                </a:solidFill>
                <a:latin typeface="Source Code Pro"/>
                <a:ea typeface="Source Code Pro"/>
                <a:cs typeface="Source Code Pro"/>
                <a:sym typeface="Source Code Pro"/>
              </a:rPr>
              <a:t>enctype</a:t>
            </a:r>
            <a:endParaRPr sz="1500">
              <a:solidFill>
                <a:schemeClr val="lt1"/>
              </a:solidFill>
              <a:latin typeface="Source Code Pro"/>
              <a:ea typeface="Source Code Pro"/>
              <a:cs typeface="Source Code Pro"/>
              <a:sym typeface="Source Code Pro"/>
            </a:endParaRP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1023120" y="834480"/>
              <a:ext cx="6932520" cy="3503520"/>
            </p14:xfrm>
          </p:contentPart>
        </mc:Choice>
        <mc:Fallback>
          <p:pic>
            <p:nvPicPr>
              <p:cNvPr id="2" name="Ink 1"/>
              <p:cNvPicPr/>
              <p:nvPr/>
            </p:nvPicPr>
            <p:blipFill>
              <a:blip r:embed="rId4"/>
              <a:stretch>
                <a:fillRect/>
              </a:stretch>
            </p:blipFill>
            <p:spPr>
              <a:xfrm>
                <a:off x="1013760" y="825120"/>
                <a:ext cx="6951240" cy="3522240"/>
              </a:xfrm>
              <a:prstGeom prst="rect">
                <a:avLst/>
              </a:prstGeom>
            </p:spPr>
          </p:pic>
        </mc:Fallback>
      </mc:AlternateContent>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6"/>
          <p:cNvSpPr txBox="1">
            <a:spLocks noGrp="1"/>
          </p:cNvSpPr>
          <p:nvPr>
            <p:ph type="title"/>
          </p:nvPr>
        </p:nvSpPr>
        <p:spPr>
          <a:xfrm>
            <a:off x="430800" y="1889700"/>
            <a:ext cx="8282400" cy="151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Method</a:t>
            </a: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6318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Form Method</a:t>
            </a:r>
            <a:endParaRPr/>
          </a:p>
        </p:txBody>
      </p:sp>
      <p:sp>
        <p:nvSpPr>
          <p:cNvPr id="94" name="Google Shape;94;p17"/>
          <p:cNvSpPr txBox="1">
            <a:spLocks noGrp="1"/>
          </p:cNvSpPr>
          <p:nvPr>
            <p:ph type="body" idx="1"/>
          </p:nvPr>
        </p:nvSpPr>
        <p:spPr>
          <a:xfrm>
            <a:off x="311700" y="1618204"/>
            <a:ext cx="2808000" cy="29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Get</a:t>
            </a:r>
            <a:endParaRPr b="1"/>
          </a:p>
          <a:p>
            <a:pPr marL="0" lvl="0" indent="0" algn="l" rtl="0">
              <a:spcBef>
                <a:spcPts val="1600"/>
              </a:spcBef>
              <a:spcAft>
                <a:spcPts val="0"/>
              </a:spcAft>
              <a:buNone/>
            </a:pPr>
            <a:r>
              <a:rPr lang="en"/>
              <a:t>Secara default, form memiliki method get. Menambahkan data formulir ke URL dengan pasangan nama &amp; nilai.</a:t>
            </a:r>
            <a:endParaRPr/>
          </a:p>
          <a:p>
            <a:pPr marL="0" lvl="0" indent="0" algn="l" rtl="0">
              <a:spcBef>
                <a:spcPts val="1600"/>
              </a:spcBef>
              <a:spcAft>
                <a:spcPts val="0"/>
              </a:spcAft>
              <a:buNone/>
            </a:pPr>
            <a:r>
              <a:rPr lang="en" b="1"/>
              <a:t>Post</a:t>
            </a:r>
            <a:endParaRPr b="1"/>
          </a:p>
          <a:p>
            <a:pPr marL="0" lvl="0" indent="0" algn="l" rtl="0">
              <a:spcBef>
                <a:spcPts val="1600"/>
              </a:spcBef>
              <a:spcAft>
                <a:spcPts val="1600"/>
              </a:spcAft>
              <a:buNone/>
            </a:pPr>
            <a:r>
              <a:rPr lang="en"/>
              <a:t>Mengirim data formulir sebagai transaksi HTTP.</a:t>
            </a:r>
            <a:endParaRPr/>
          </a:p>
        </p:txBody>
      </p:sp>
      <p:pic>
        <p:nvPicPr>
          <p:cNvPr id="95" name="Google Shape;95;p17" descr="Open Chromebook laptop computer"/>
          <p:cNvPicPr preferRelativeResize="0"/>
          <p:nvPr/>
        </p:nvPicPr>
        <p:blipFill>
          <a:blip r:embed="rId3">
            <a:alphaModFix/>
          </a:blip>
          <a:stretch>
            <a:fillRect/>
          </a:stretch>
        </p:blipFill>
        <p:spPr>
          <a:xfrm>
            <a:off x="3452975" y="697325"/>
            <a:ext cx="5591976" cy="3316000"/>
          </a:xfrm>
          <a:prstGeom prst="rect">
            <a:avLst/>
          </a:prstGeom>
          <a:noFill/>
          <a:ln>
            <a:noFill/>
          </a:ln>
        </p:spPr>
      </p:pic>
      <p:pic>
        <p:nvPicPr>
          <p:cNvPr id="96" name="Google Shape;96;p17"/>
          <p:cNvPicPr preferRelativeResize="0"/>
          <p:nvPr/>
        </p:nvPicPr>
        <p:blipFill rotWithShape="1">
          <a:blip r:embed="rId4">
            <a:alphaModFix/>
          </a:blip>
          <a:srcRect b="24294"/>
          <a:stretch/>
        </p:blipFill>
        <p:spPr>
          <a:xfrm>
            <a:off x="4183075" y="995475"/>
            <a:ext cx="4086476" cy="2320324"/>
          </a:xfrm>
          <a:prstGeom prst="rect">
            <a:avLst/>
          </a:prstGeom>
          <a:noFill/>
          <a:ln>
            <a:noFill/>
          </a:ln>
        </p:spPr>
      </p:pic>
      <p:pic>
        <p:nvPicPr>
          <p:cNvPr id="97" name="Google Shape;97;p17" descr="Sample wireframe for mobile application"/>
          <p:cNvPicPr preferRelativeResize="0"/>
          <p:nvPr/>
        </p:nvPicPr>
        <p:blipFill>
          <a:blip r:embed="rId5">
            <a:alphaModFix/>
          </a:blip>
          <a:stretch>
            <a:fillRect/>
          </a:stretch>
        </p:blipFill>
        <p:spPr>
          <a:xfrm>
            <a:off x="7349750" y="1968245"/>
            <a:ext cx="1514675" cy="2692755"/>
          </a:xfrm>
          <a:prstGeom prst="rect">
            <a:avLst/>
          </a:prstGeom>
          <a:noFill/>
          <a:ln>
            <a:noFill/>
          </a:ln>
        </p:spPr>
      </p:pic>
      <p:pic>
        <p:nvPicPr>
          <p:cNvPr id="98" name="Google Shape;98;p17" descr="Portrait-oriented black smaptphone"/>
          <p:cNvPicPr preferRelativeResize="0"/>
          <p:nvPr/>
        </p:nvPicPr>
        <p:blipFill>
          <a:blip r:embed="rId6">
            <a:alphaModFix/>
          </a:blip>
          <a:stretch>
            <a:fillRect/>
          </a:stretch>
        </p:blipFill>
        <p:spPr>
          <a:xfrm>
            <a:off x="7269176" y="1715225"/>
            <a:ext cx="1675825" cy="3291298"/>
          </a:xfrm>
          <a:prstGeom prst="rect">
            <a:avLst/>
          </a:prstGeom>
          <a:noFill/>
          <a:ln>
            <a:noFill/>
          </a:ln>
        </p:spPr>
      </p:pic>
      <p:pic>
        <p:nvPicPr>
          <p:cNvPr id="99" name="Google Shape;99;p17"/>
          <p:cNvPicPr preferRelativeResize="0"/>
          <p:nvPr/>
        </p:nvPicPr>
        <p:blipFill rotWithShape="1">
          <a:blip r:embed="rId4">
            <a:alphaModFix/>
          </a:blip>
          <a:srcRect l="-178009" b="10785"/>
          <a:stretch/>
        </p:blipFill>
        <p:spPr>
          <a:xfrm>
            <a:off x="4777950" y="2154463"/>
            <a:ext cx="4086476" cy="2320324"/>
          </a:xfrm>
          <a:prstGeom prst="rect">
            <a:avLst/>
          </a:prstGeom>
          <a:noFill/>
          <a:ln>
            <a:noFill/>
          </a:ln>
        </p:spPr>
      </p:pic>
      <mc:AlternateContent xmlns:mc="http://schemas.openxmlformats.org/markup-compatibility/2006">
        <mc:Choice xmlns:p14="http://schemas.microsoft.com/office/powerpoint/2010/main" Requires="p14">
          <p:contentPart p14:bwMode="auto" r:id="rId7">
            <p14:nvContentPartPr>
              <p14:cNvPr id="2" name="Ink 1"/>
              <p14:cNvContentPartPr/>
              <p14:nvPr/>
            </p14:nvContentPartPr>
            <p14:xfrm>
              <a:off x="34200" y="1274400"/>
              <a:ext cx="3772440" cy="2949480"/>
            </p14:xfrm>
          </p:contentPart>
        </mc:Choice>
        <mc:Fallback>
          <p:pic>
            <p:nvPicPr>
              <p:cNvPr id="2" name="Ink 1"/>
              <p:cNvPicPr/>
              <p:nvPr/>
            </p:nvPicPr>
            <p:blipFill>
              <a:blip r:embed="rId8"/>
              <a:stretch>
                <a:fillRect/>
              </a:stretch>
            </p:blipFill>
            <p:spPr>
              <a:xfrm>
                <a:off x="24840" y="1265040"/>
                <a:ext cx="3791160" cy="2968200"/>
              </a:xfrm>
              <a:prstGeom prst="rect">
                <a:avLst/>
              </a:prstGeom>
            </p:spPr>
          </p:pic>
        </mc:Fallback>
      </mc:AlternateContent>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8"/>
          <p:cNvSpPr txBox="1">
            <a:spLocks noGrp="1"/>
          </p:cNvSpPr>
          <p:nvPr>
            <p:ph type="title"/>
          </p:nvPr>
        </p:nvSpPr>
        <p:spPr>
          <a:xfrm>
            <a:off x="265500" y="1816950"/>
            <a:ext cx="4045200" cy="150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Form Elements</a:t>
            </a:r>
            <a:endParaRPr/>
          </a:p>
        </p:txBody>
      </p:sp>
      <p:sp>
        <p:nvSpPr>
          <p:cNvPr id="105" name="Google Shape;105;p18"/>
          <p:cNvSpPr txBox="1">
            <a:spLocks noGrp="1"/>
          </p:cNvSpPr>
          <p:nvPr>
            <p:ph type="body" idx="2"/>
          </p:nvPr>
        </p:nvSpPr>
        <p:spPr>
          <a:xfrm>
            <a:off x="4869575" y="394625"/>
            <a:ext cx="3929100" cy="45003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1500" dirty="0"/>
              <a:t>Input</a:t>
            </a:r>
            <a:endParaRPr sz="1500" dirty="0"/>
          </a:p>
          <a:p>
            <a:pPr marL="0" lvl="0" indent="0" algn="l" rtl="0">
              <a:spcBef>
                <a:spcPts val="1600"/>
              </a:spcBef>
              <a:spcAft>
                <a:spcPts val="0"/>
              </a:spcAft>
              <a:buNone/>
            </a:pPr>
            <a:r>
              <a:rPr lang="en" sz="1500" dirty="0"/>
              <a:t>Text Area</a:t>
            </a:r>
            <a:endParaRPr sz="1500" dirty="0"/>
          </a:p>
          <a:p>
            <a:pPr marL="0" lvl="0" indent="0" algn="l" rtl="0">
              <a:spcBef>
                <a:spcPts val="1600"/>
              </a:spcBef>
              <a:spcAft>
                <a:spcPts val="0"/>
              </a:spcAft>
              <a:buNone/>
            </a:pPr>
            <a:r>
              <a:rPr lang="en" sz="1500" dirty="0"/>
              <a:t>Select</a:t>
            </a:r>
            <a:endParaRPr sz="1500" dirty="0"/>
          </a:p>
          <a:p>
            <a:pPr marL="0" lvl="0" indent="0" algn="l" rtl="0">
              <a:spcBef>
                <a:spcPts val="1600"/>
              </a:spcBef>
              <a:spcAft>
                <a:spcPts val="0"/>
              </a:spcAft>
              <a:buNone/>
            </a:pPr>
            <a:r>
              <a:rPr lang="en" sz="1500" dirty="0"/>
              <a:t>Check Box</a:t>
            </a:r>
            <a:endParaRPr sz="1500" dirty="0"/>
          </a:p>
          <a:p>
            <a:pPr marL="0" lvl="0" indent="0" algn="l" rtl="0">
              <a:spcBef>
                <a:spcPts val="1600"/>
              </a:spcBef>
              <a:spcAft>
                <a:spcPts val="0"/>
              </a:spcAft>
              <a:buNone/>
            </a:pPr>
            <a:r>
              <a:rPr lang="en" sz="1500" dirty="0"/>
              <a:t>Radio </a:t>
            </a:r>
            <a:endParaRPr sz="1500" dirty="0"/>
          </a:p>
          <a:p>
            <a:pPr marL="0" lvl="0" indent="0" algn="l" rtl="0">
              <a:spcBef>
                <a:spcPts val="1600"/>
              </a:spcBef>
              <a:spcAft>
                <a:spcPts val="0"/>
              </a:spcAft>
              <a:buNone/>
            </a:pPr>
            <a:r>
              <a:rPr lang="en" sz="1500" dirty="0"/>
              <a:t>File </a:t>
            </a:r>
            <a:endParaRPr sz="1500" dirty="0"/>
          </a:p>
          <a:p>
            <a:pPr marL="0" lvl="0" indent="0" algn="l" rtl="0">
              <a:spcBef>
                <a:spcPts val="1600"/>
              </a:spcBef>
              <a:spcAft>
                <a:spcPts val="0"/>
              </a:spcAft>
              <a:buNone/>
            </a:pPr>
            <a:r>
              <a:rPr lang="en" sz="1500" dirty="0"/>
              <a:t>Submit </a:t>
            </a:r>
            <a:endParaRPr sz="1500" dirty="0"/>
          </a:p>
          <a:p>
            <a:pPr marL="0" lvl="0" indent="0" algn="l" rtl="0">
              <a:spcBef>
                <a:spcPts val="1600"/>
              </a:spcBef>
              <a:spcAft>
                <a:spcPts val="1600"/>
              </a:spcAft>
              <a:buNone/>
            </a:pPr>
            <a:endParaRPr sz="1500" dirty="0"/>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4857840" y="617400"/>
              <a:ext cx="2166120" cy="3543480"/>
            </p14:xfrm>
          </p:contentPart>
        </mc:Choice>
        <mc:Fallback>
          <p:pic>
            <p:nvPicPr>
              <p:cNvPr id="2" name="Ink 1"/>
              <p:cNvPicPr/>
              <p:nvPr/>
            </p:nvPicPr>
            <p:blipFill>
              <a:blip r:embed="rId4"/>
              <a:stretch>
                <a:fillRect/>
              </a:stretch>
            </p:blipFill>
            <p:spPr>
              <a:xfrm>
                <a:off x="4848480" y="608040"/>
                <a:ext cx="2184840" cy="3562200"/>
              </a:xfrm>
              <a:prstGeom prst="rect">
                <a:avLst/>
              </a:prstGeom>
            </p:spPr>
          </p:pic>
        </mc:Fallback>
      </mc:AlternateContent>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40689" y="1497826"/>
            <a:ext cx="3792772" cy="28560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Diagram 1"/>
          <p:cNvGraphicFramePr/>
          <p:nvPr>
            <p:extLst>
              <p:ext uri="{D42A27DB-BD31-4B8C-83A1-F6EECF244321}">
                <p14:modId xmlns:p14="http://schemas.microsoft.com/office/powerpoint/2010/main" val="2227861321"/>
              </p:ext>
            </p:extLst>
          </p:nvPr>
        </p:nvGraphicFramePr>
        <p:xfrm>
          <a:off x="4672716" y="462567"/>
          <a:ext cx="4049864" cy="42151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ounded Rectangle 2"/>
          <p:cNvSpPr/>
          <p:nvPr/>
        </p:nvSpPr>
        <p:spPr>
          <a:xfrm>
            <a:off x="620202" y="2047955"/>
            <a:ext cx="3633746" cy="28624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err="1" smtClean="0">
                <a:solidFill>
                  <a:schemeClr val="bg1">
                    <a:lumMod val="50000"/>
                  </a:schemeClr>
                </a:solidFill>
              </a:rPr>
              <a:t>abcdefghijklmn</a:t>
            </a:r>
            <a:endParaRPr lang="en-US" sz="900" dirty="0">
              <a:solidFill>
                <a:schemeClr val="bg1">
                  <a:lumMod val="50000"/>
                </a:schemeClr>
              </a:solidFill>
            </a:endParaRPr>
          </a:p>
        </p:txBody>
      </p:sp>
      <p:sp>
        <p:nvSpPr>
          <p:cNvPr id="4" name="Rounded Rectangle 3"/>
          <p:cNvSpPr/>
          <p:nvPr/>
        </p:nvSpPr>
        <p:spPr>
          <a:xfrm>
            <a:off x="620202" y="2427009"/>
            <a:ext cx="3633746" cy="28624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lumMod val="50000"/>
                  </a:schemeClr>
                </a:solidFill>
              </a:rPr>
              <a:t>*********</a:t>
            </a:r>
            <a:endParaRPr lang="en-US" sz="900" dirty="0">
              <a:solidFill>
                <a:schemeClr val="bg1">
                  <a:lumMod val="50000"/>
                </a:schemeClr>
              </a:solidFill>
            </a:endParaRPr>
          </a:p>
        </p:txBody>
      </p:sp>
      <p:sp>
        <p:nvSpPr>
          <p:cNvPr id="5" name="Rounded Rectangle 4"/>
          <p:cNvSpPr/>
          <p:nvPr/>
        </p:nvSpPr>
        <p:spPr>
          <a:xfrm>
            <a:off x="620202" y="2806063"/>
            <a:ext cx="3633746" cy="28624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lumMod val="50000"/>
                  </a:schemeClr>
                </a:solidFill>
              </a:rPr>
              <a:t>@</a:t>
            </a:r>
            <a:endParaRPr lang="en-US" sz="900" dirty="0">
              <a:solidFill>
                <a:schemeClr val="bg1">
                  <a:lumMod val="50000"/>
                </a:schemeClr>
              </a:solidFill>
            </a:endParaRPr>
          </a:p>
        </p:txBody>
      </p:sp>
      <p:sp>
        <p:nvSpPr>
          <p:cNvPr id="6" name="Rounded Rectangle 5"/>
          <p:cNvSpPr/>
          <p:nvPr/>
        </p:nvSpPr>
        <p:spPr>
          <a:xfrm>
            <a:off x="620202" y="3185117"/>
            <a:ext cx="3633746" cy="28624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lumMod val="50000"/>
                  </a:schemeClr>
                </a:solidFill>
              </a:rPr>
              <a:t>https://</a:t>
            </a:r>
            <a:endParaRPr lang="en-US" sz="900" dirty="0">
              <a:solidFill>
                <a:schemeClr val="bg1">
                  <a:lumMod val="50000"/>
                </a:schemeClr>
              </a:solidFill>
            </a:endParaRPr>
          </a:p>
        </p:txBody>
      </p:sp>
      <p:sp>
        <p:nvSpPr>
          <p:cNvPr id="7" name="Rounded Rectangle 6"/>
          <p:cNvSpPr/>
          <p:nvPr/>
        </p:nvSpPr>
        <p:spPr>
          <a:xfrm>
            <a:off x="620202" y="3564169"/>
            <a:ext cx="3633746" cy="28624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lumMod val="50000"/>
                  </a:schemeClr>
                </a:solidFill>
              </a:rPr>
              <a:t>07-12-2021</a:t>
            </a:r>
            <a:endParaRPr lang="en-US" sz="900" dirty="0">
              <a:solidFill>
                <a:schemeClr val="bg1">
                  <a:lumMod val="50000"/>
                </a:schemeClr>
              </a:solidFill>
            </a:endParaRPr>
          </a:p>
        </p:txBody>
      </p:sp>
      <p:sp>
        <p:nvSpPr>
          <p:cNvPr id="9" name="Rounded Rectangle 8"/>
          <p:cNvSpPr/>
          <p:nvPr/>
        </p:nvSpPr>
        <p:spPr>
          <a:xfrm>
            <a:off x="620202" y="3956933"/>
            <a:ext cx="874643" cy="28624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lumMod val="50000"/>
                  </a:schemeClr>
                </a:solidFill>
              </a:rPr>
              <a:t>Submit</a:t>
            </a:r>
            <a:endParaRPr lang="en-US" sz="900" dirty="0">
              <a:solidFill>
                <a:schemeClr val="bg1">
                  <a:lumMod val="50000"/>
                </a:schemeClr>
              </a:solidFill>
            </a:endParaRPr>
          </a:p>
        </p:txBody>
      </p:sp>
      <p:sp>
        <p:nvSpPr>
          <p:cNvPr id="10" name="Rounded Rectangle 9"/>
          <p:cNvSpPr/>
          <p:nvPr/>
        </p:nvSpPr>
        <p:spPr>
          <a:xfrm>
            <a:off x="1593574" y="3956933"/>
            <a:ext cx="874643" cy="28624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lumMod val="50000"/>
                  </a:schemeClr>
                </a:solidFill>
              </a:rPr>
              <a:t>Reset</a:t>
            </a:r>
            <a:endParaRPr lang="en-US" sz="900" dirty="0">
              <a:solidFill>
                <a:schemeClr val="bg1">
                  <a:lumMod val="50000"/>
                </a:schemeClr>
              </a:solidFill>
            </a:endParaRPr>
          </a:p>
        </p:txBody>
      </p:sp>
      <p:sp>
        <p:nvSpPr>
          <p:cNvPr id="11" name="Rounded Rectangle 10"/>
          <p:cNvSpPr/>
          <p:nvPr/>
        </p:nvSpPr>
        <p:spPr>
          <a:xfrm>
            <a:off x="620202" y="1634488"/>
            <a:ext cx="3633746" cy="286247"/>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bg1">
                    <a:lumMod val="50000"/>
                  </a:schemeClr>
                </a:solidFill>
              </a:rPr>
              <a:t>123456789</a:t>
            </a:r>
            <a:endParaRPr lang="en-US" sz="900" dirty="0">
              <a:solidFill>
                <a:schemeClr val="bg1">
                  <a:lumMod val="50000"/>
                </a:schemeClr>
              </a:solidFill>
            </a:endParaRPr>
          </a:p>
        </p:txBody>
      </p:sp>
      <mc:AlternateContent xmlns:mc="http://schemas.openxmlformats.org/markup-compatibility/2006">
        <mc:Choice xmlns:p14="http://schemas.microsoft.com/office/powerpoint/2010/main" Requires="p14">
          <p:contentPart p14:bwMode="auto" r:id="rId7">
            <p14:nvContentPartPr>
              <p14:cNvPr id="12" name="Ink 11"/>
              <p14:cNvContentPartPr/>
              <p14:nvPr/>
            </p14:nvContentPartPr>
            <p14:xfrm>
              <a:off x="177120" y="245880"/>
              <a:ext cx="8618760" cy="4646520"/>
            </p14:xfrm>
          </p:contentPart>
        </mc:Choice>
        <mc:Fallback>
          <p:pic>
            <p:nvPicPr>
              <p:cNvPr id="12" name="Ink 11"/>
              <p:cNvPicPr/>
              <p:nvPr/>
            </p:nvPicPr>
            <p:blipFill>
              <a:blip r:embed="rId8"/>
              <a:stretch>
                <a:fillRect/>
              </a:stretch>
            </p:blipFill>
            <p:spPr>
              <a:xfrm>
                <a:off x="167760" y="236520"/>
                <a:ext cx="8637480" cy="4665240"/>
              </a:xfrm>
              <a:prstGeom prst="rect">
                <a:avLst/>
              </a:prstGeom>
            </p:spPr>
          </p:pic>
        </mc:Fallback>
      </mc:AlternateContent>
    </p:spTree>
    <p:extLst>
      <p:ext uri="{BB962C8B-B14F-4D97-AF65-F5344CB8AC3E}">
        <p14:creationId xmlns:p14="http://schemas.microsoft.com/office/powerpoint/2010/main" val="27819551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 to Code…</a:t>
            </a:r>
            <a:endParaRPr lang="en-US" dirty="0"/>
          </a:p>
        </p:txBody>
      </p:sp>
    </p:spTree>
    <p:extLst>
      <p:ext uri="{BB962C8B-B14F-4D97-AF65-F5344CB8AC3E}">
        <p14:creationId xmlns:p14="http://schemas.microsoft.com/office/powerpoint/2010/main" val="11083533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667910" y="1268565"/>
            <a:ext cx="7649154" cy="3400302"/>
            <a:chOff x="667910" y="1268565"/>
            <a:chExt cx="7649154" cy="3400302"/>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l="16866" t="34697" r="16450" b="27978"/>
            <a:stretch/>
          </p:blipFill>
          <p:spPr>
            <a:xfrm>
              <a:off x="6710901" y="2902226"/>
              <a:ext cx="1606163" cy="1598211"/>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9201" t="23185" r="29223" b="43334"/>
            <a:stretch/>
          </p:blipFill>
          <p:spPr>
            <a:xfrm>
              <a:off x="667910" y="2902226"/>
              <a:ext cx="1757239" cy="1766641"/>
            </a:xfrm>
            <a:prstGeom prst="rect">
              <a:avLst/>
            </a:prstGeom>
          </p:spPr>
        </p:pic>
        <p:sp>
          <p:nvSpPr>
            <p:cNvPr id="5" name="Rectangle 4"/>
            <p:cNvSpPr/>
            <p:nvPr/>
          </p:nvSpPr>
          <p:spPr>
            <a:xfrm>
              <a:off x="3810000" y="1268565"/>
              <a:ext cx="1524000" cy="152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5119" y="1303684"/>
              <a:ext cx="1453763" cy="1453763"/>
            </a:xfrm>
            <a:prstGeom prst="rect">
              <a:avLst/>
            </a:prstGeom>
          </p:spPr>
        </p:pic>
      </p:grpSp>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7379" y="3294801"/>
            <a:ext cx="549241" cy="981489"/>
          </a:xfrm>
          <a:prstGeom prst="rect">
            <a:avLst/>
          </a:prstGeom>
        </p:spPr>
      </p:pic>
      <p:sp>
        <p:nvSpPr>
          <p:cNvPr id="8" name="TextBox 7"/>
          <p:cNvSpPr txBox="1"/>
          <p:nvPr/>
        </p:nvSpPr>
        <p:spPr>
          <a:xfrm>
            <a:off x="3810000" y="4361090"/>
            <a:ext cx="1577676" cy="307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US" dirty="0" smtClean="0">
                <a:solidFill>
                  <a:schemeClr val="accent1">
                    <a:lumMod val="20000"/>
                    <a:lumOff val="80000"/>
                  </a:schemeClr>
                </a:solidFill>
                <a:latin typeface="Futura Bk BT" pitchFamily="34" charset="0"/>
              </a:rPr>
              <a:t>Buy me a coffee?</a:t>
            </a:r>
            <a:endParaRPr lang="en-US" dirty="0">
              <a:solidFill>
                <a:schemeClr val="accent1">
                  <a:lumMod val="20000"/>
                  <a:lumOff val="80000"/>
                </a:schemeClr>
              </a:solidFill>
              <a:latin typeface="Futura Bk BT" pitchFamily="34" charset="0"/>
            </a:endParaRPr>
          </a:p>
        </p:txBody>
      </p:sp>
    </p:spTree>
    <p:extLst>
      <p:ext uri="{BB962C8B-B14F-4D97-AF65-F5344CB8AC3E}">
        <p14:creationId xmlns:p14="http://schemas.microsoft.com/office/powerpoint/2010/main" val="2115847064"/>
      </p:ext>
    </p:extLst>
  </p:cSld>
  <p:clrMapOvr>
    <a:masterClrMapping/>
  </p:clrMapOvr>
  <p:timing>
    <p:tnLst>
      <p:par>
        <p:cTn id="1" dur="indefinite" restart="never" nodeType="tmRoot"/>
      </p:par>
    </p:tnLst>
  </p:timing>
</p:sld>
</file>

<file path=ppt/theme/theme1.xml><?xml version="1.0" encoding="utf-8"?>
<a:theme xmlns:a="http://schemas.openxmlformats.org/drawingml/2006/main"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TotalTime>
  <Words>267</Words>
  <Application>Microsoft Office PowerPoint</Application>
  <PresentationFormat>On-screen Show (16:9)</PresentationFormat>
  <Paragraphs>51</Paragraphs>
  <Slides>10</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Oswald</vt:lpstr>
      <vt:lpstr>Futura Bk BT</vt:lpstr>
      <vt:lpstr>Source Code Pro</vt:lpstr>
      <vt:lpstr>Modern Writer</vt:lpstr>
      <vt:lpstr>HASAN</vt:lpstr>
      <vt:lpstr>Help me to think!</vt:lpstr>
      <vt:lpstr>HTML Elements Form</vt:lpstr>
      <vt:lpstr>Method</vt:lpstr>
      <vt:lpstr>Form Method</vt:lpstr>
      <vt:lpstr>Form Elements</vt:lpstr>
      <vt:lpstr>PowerPoint Presentation</vt:lpstr>
      <vt:lpstr>Time to Code…</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HASAN</dc:title>
  <dc:creator>HP</dc:creator>
  <cp:lastModifiedBy>HP</cp:lastModifiedBy>
  <cp:revision>5</cp:revision>
  <dcterms:modified xsi:type="dcterms:W3CDTF">2021-07-12T13:42:14Z</dcterms:modified>
</cp:coreProperties>
</file>